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2.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6.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85" r:id="rId2"/>
    <p:sldMasterId id="2147483815" r:id="rId3"/>
  </p:sldMasterIdLst>
  <p:notesMasterIdLst>
    <p:notesMasterId r:id="rId39"/>
  </p:notesMasterIdLst>
  <p:sldIdLst>
    <p:sldId id="256" r:id="rId4"/>
    <p:sldId id="259" r:id="rId5"/>
    <p:sldId id="258" r:id="rId6"/>
    <p:sldId id="284" r:id="rId7"/>
    <p:sldId id="285" r:id="rId8"/>
    <p:sldId id="286" r:id="rId9"/>
    <p:sldId id="257" r:id="rId10"/>
    <p:sldId id="298" r:id="rId11"/>
    <p:sldId id="261" r:id="rId12"/>
    <p:sldId id="265" r:id="rId13"/>
    <p:sldId id="266" r:id="rId14"/>
    <p:sldId id="287" r:id="rId15"/>
    <p:sldId id="288" r:id="rId16"/>
    <p:sldId id="267" r:id="rId17"/>
    <p:sldId id="268" r:id="rId18"/>
    <p:sldId id="269" r:id="rId19"/>
    <p:sldId id="270" r:id="rId20"/>
    <p:sldId id="271" r:id="rId21"/>
    <p:sldId id="272" r:id="rId22"/>
    <p:sldId id="273" r:id="rId23"/>
    <p:sldId id="276" r:id="rId24"/>
    <p:sldId id="260" r:id="rId25"/>
    <p:sldId id="280" r:id="rId26"/>
    <p:sldId id="291" r:id="rId27"/>
    <p:sldId id="292" r:id="rId28"/>
    <p:sldId id="275" r:id="rId29"/>
    <p:sldId id="299" r:id="rId30"/>
    <p:sldId id="289" r:id="rId31"/>
    <p:sldId id="278" r:id="rId32"/>
    <p:sldId id="290" r:id="rId33"/>
    <p:sldId id="279" r:id="rId34"/>
    <p:sldId id="277" r:id="rId35"/>
    <p:sldId id="281" r:id="rId36"/>
    <p:sldId id="282"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BE"/>
    <a:srgbClr val="A6C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4EB5C-277E-439A-B9C9-FB0A51B2FFC3}" v="649" dt="2024-06-26T10:46:36.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thanh\Downloads\softmax_hist(C%200-100).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thanh\Downloads\softmax_hist(C%200-100).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thanh\Downloads\softmax_hist(C%200-100).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hanh\Downloads\svm_hist(C%200-10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hanh\Downloads\svm_resnet18%20(C%200-10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Nông nghiệp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Đại học</c:v>
                </c:pt>
                <c:pt idx="1">
                  <c:v>Cao đẳng</c:v>
                </c:pt>
              </c:strCache>
            </c:strRef>
          </c:cat>
          <c:val>
            <c:numRef>
              <c:f>Sheet1!$B$2:$B$3</c:f>
              <c:numCache>
                <c:formatCode>0.00%</c:formatCode>
                <c:ptCount val="2"/>
                <c:pt idx="0">
                  <c:v>0.35199999999999998</c:v>
                </c:pt>
                <c:pt idx="1">
                  <c:v>0.42799999999999999</c:v>
                </c:pt>
              </c:numCache>
            </c:numRef>
          </c:val>
          <c:extLst>
            <c:ext xmlns:c16="http://schemas.microsoft.com/office/drawing/2014/chart" uri="{C3380CC4-5D6E-409C-BE32-E72D297353CC}">
              <c16:uniqueId val="{00000000-A9D8-48E2-A50C-0AEC69ED2AEB}"/>
            </c:ext>
          </c:extLst>
        </c:ser>
        <c:ser>
          <c:idx val="1"/>
          <c:order val="1"/>
          <c:tx>
            <c:strRef>
              <c:f>Sheet1!$C$1</c:f>
              <c:strCache>
                <c:ptCount val="1"/>
                <c:pt idx="0">
                  <c:v>Khác</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Đại học</c:v>
                </c:pt>
                <c:pt idx="1">
                  <c:v>Cao đẳng</c:v>
                </c:pt>
              </c:strCache>
            </c:strRef>
          </c:cat>
          <c:val>
            <c:numRef>
              <c:f>Sheet1!$C$2:$C$3</c:f>
              <c:numCache>
                <c:formatCode>0.00%</c:formatCode>
                <c:ptCount val="2"/>
                <c:pt idx="0">
                  <c:v>0.64800000000000002</c:v>
                </c:pt>
                <c:pt idx="1">
                  <c:v>0.57199999999999995</c:v>
                </c:pt>
              </c:numCache>
            </c:numRef>
          </c:val>
          <c:extLst>
            <c:ext xmlns:c16="http://schemas.microsoft.com/office/drawing/2014/chart" uri="{C3380CC4-5D6E-409C-BE32-E72D297353CC}">
              <c16:uniqueId val="{00000001-A9D8-48E2-A50C-0AEC69ED2AEB}"/>
            </c:ext>
          </c:extLst>
        </c:ser>
        <c:dLbls>
          <c:showLegendKey val="0"/>
          <c:showVal val="0"/>
          <c:showCatName val="0"/>
          <c:showSerName val="0"/>
          <c:showPercent val="0"/>
          <c:showBubbleSize val="0"/>
        </c:dLbls>
        <c:gapWidth val="222"/>
        <c:overlap val="100"/>
        <c:axId val="1527900447"/>
        <c:axId val="1527914847"/>
      </c:barChart>
      <c:catAx>
        <c:axId val="1527900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7914847"/>
        <c:crosses val="autoZero"/>
        <c:auto val="1"/>
        <c:lblAlgn val="ctr"/>
        <c:lblOffset val="100"/>
        <c:noMultiLvlLbl val="0"/>
      </c:catAx>
      <c:valAx>
        <c:axId val="1527914847"/>
        <c:scaling>
          <c:orientation val="minMax"/>
        </c:scaling>
        <c:delete val="1"/>
        <c:axPos val="l"/>
        <c:numFmt formatCode="0%" sourceLinked="1"/>
        <c:majorTickMark val="none"/>
        <c:minorTickMark val="none"/>
        <c:tickLblPos val="nextTo"/>
        <c:crossAx val="15279004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Unilever Shilling" panose="020B0502020202020204"/>
                <a:ea typeface="+mn-ea"/>
                <a:cs typeface="+mn-cs"/>
              </a:defRPr>
            </a:pPr>
            <a:r>
              <a:rPr lang="vi-VN" sz="1600" b="1"/>
              <a:t>N_Neighbors (HSV Histogram)</a:t>
            </a:r>
            <a:endParaRPr lang="en-US" sz="1600" b="1"/>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Sheet1!$A$2:$A$20</c:f>
              <c:numCache>
                <c:formatCode>General</c:formatCode>
                <c:ptCount val="19"/>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numCache>
            </c:numRef>
          </c:cat>
          <c:val>
            <c:numRef>
              <c:f>Sheet1!$B$2:$B$20</c:f>
              <c:numCache>
                <c:formatCode>General</c:formatCode>
                <c:ptCount val="19"/>
                <c:pt idx="0">
                  <c:v>0.44</c:v>
                </c:pt>
                <c:pt idx="1">
                  <c:v>0.42</c:v>
                </c:pt>
                <c:pt idx="2">
                  <c:v>0.39</c:v>
                </c:pt>
                <c:pt idx="3">
                  <c:v>0.39</c:v>
                </c:pt>
                <c:pt idx="4">
                  <c:v>0.4</c:v>
                </c:pt>
                <c:pt idx="5">
                  <c:v>0.39</c:v>
                </c:pt>
                <c:pt idx="6">
                  <c:v>0.38</c:v>
                </c:pt>
                <c:pt idx="7">
                  <c:v>0.37</c:v>
                </c:pt>
                <c:pt idx="8">
                  <c:v>0.37</c:v>
                </c:pt>
                <c:pt idx="9">
                  <c:v>0.36</c:v>
                </c:pt>
                <c:pt idx="10">
                  <c:v>0.35</c:v>
                </c:pt>
                <c:pt idx="11">
                  <c:v>0.35</c:v>
                </c:pt>
                <c:pt idx="12">
                  <c:v>0.36</c:v>
                </c:pt>
                <c:pt idx="13">
                  <c:v>0.34</c:v>
                </c:pt>
                <c:pt idx="14">
                  <c:v>0.33</c:v>
                </c:pt>
                <c:pt idx="15">
                  <c:v>0.32</c:v>
                </c:pt>
                <c:pt idx="16">
                  <c:v>0.33</c:v>
                </c:pt>
                <c:pt idx="17">
                  <c:v>0.34</c:v>
                </c:pt>
                <c:pt idx="18">
                  <c:v>0.33</c:v>
                </c:pt>
              </c:numCache>
            </c:numRef>
          </c:val>
          <c:smooth val="0"/>
          <c:extLst>
            <c:ext xmlns:c16="http://schemas.microsoft.com/office/drawing/2014/chart" uri="{C3380CC4-5D6E-409C-BE32-E72D297353CC}">
              <c16:uniqueId val="{00000000-65F3-41A7-9EE6-F7F41AA91954}"/>
            </c:ext>
          </c:extLst>
        </c:ser>
        <c:dLbls>
          <c:showLegendKey val="0"/>
          <c:showVal val="0"/>
          <c:showCatName val="0"/>
          <c:showSerName val="0"/>
          <c:showPercent val="0"/>
          <c:showBubbleSize val="0"/>
        </c:dLbls>
        <c:smooth val="0"/>
        <c:axId val="752926639"/>
        <c:axId val="752927119"/>
      </c:lineChart>
      <c:catAx>
        <c:axId val="752926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752927119"/>
        <c:crosses val="autoZero"/>
        <c:auto val="1"/>
        <c:lblAlgn val="ctr"/>
        <c:lblOffset val="100"/>
        <c:noMultiLvlLbl val="0"/>
      </c:catAx>
      <c:valAx>
        <c:axId val="752927119"/>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7529266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Unilever Shilling" panose="020B0502020202020204"/>
                <a:ea typeface="+mn-ea"/>
                <a:cs typeface="+mn-cs"/>
              </a:defRPr>
            </a:pPr>
            <a:r>
              <a:rPr lang="vi-VN" sz="1600" b="1"/>
              <a:t>N_Neighbors (Resnet 18)</a:t>
            </a:r>
            <a:endParaRPr lang="en-US" sz="1600" b="1"/>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Sheet1!$A$2:$A$20</c:f>
              <c:numCache>
                <c:formatCode>General</c:formatCode>
                <c:ptCount val="19"/>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numCache>
            </c:numRef>
          </c:cat>
          <c:val>
            <c:numRef>
              <c:f>Sheet1!$B$2:$B$20</c:f>
              <c:numCache>
                <c:formatCode>General</c:formatCode>
                <c:ptCount val="19"/>
                <c:pt idx="0">
                  <c:v>0.87</c:v>
                </c:pt>
                <c:pt idx="1">
                  <c:v>0.89</c:v>
                </c:pt>
                <c:pt idx="2">
                  <c:v>0.88</c:v>
                </c:pt>
                <c:pt idx="3">
                  <c:v>0.89</c:v>
                </c:pt>
                <c:pt idx="4">
                  <c:v>0.89</c:v>
                </c:pt>
                <c:pt idx="5">
                  <c:v>0.89</c:v>
                </c:pt>
                <c:pt idx="6">
                  <c:v>0.89</c:v>
                </c:pt>
                <c:pt idx="7">
                  <c:v>0.89</c:v>
                </c:pt>
                <c:pt idx="8">
                  <c:v>0.9</c:v>
                </c:pt>
                <c:pt idx="9">
                  <c:v>0.9</c:v>
                </c:pt>
                <c:pt idx="10">
                  <c:v>0.9</c:v>
                </c:pt>
                <c:pt idx="11">
                  <c:v>0.9</c:v>
                </c:pt>
                <c:pt idx="12">
                  <c:v>0.9</c:v>
                </c:pt>
                <c:pt idx="13">
                  <c:v>0.9</c:v>
                </c:pt>
                <c:pt idx="14">
                  <c:v>0.9</c:v>
                </c:pt>
                <c:pt idx="15">
                  <c:v>0.9</c:v>
                </c:pt>
                <c:pt idx="16">
                  <c:v>0.9</c:v>
                </c:pt>
                <c:pt idx="17">
                  <c:v>0.9</c:v>
                </c:pt>
                <c:pt idx="18">
                  <c:v>0.9</c:v>
                </c:pt>
              </c:numCache>
            </c:numRef>
          </c:val>
          <c:smooth val="0"/>
          <c:extLst>
            <c:ext xmlns:c16="http://schemas.microsoft.com/office/drawing/2014/chart" uri="{C3380CC4-5D6E-409C-BE32-E72D297353CC}">
              <c16:uniqueId val="{00000000-D1A8-4FFC-8B16-72173330125C}"/>
            </c:ext>
          </c:extLst>
        </c:ser>
        <c:dLbls>
          <c:showLegendKey val="0"/>
          <c:showVal val="0"/>
          <c:showCatName val="0"/>
          <c:showSerName val="0"/>
          <c:showPercent val="0"/>
          <c:showBubbleSize val="0"/>
        </c:dLbls>
        <c:smooth val="0"/>
        <c:axId val="752926639"/>
        <c:axId val="752927119"/>
      </c:lineChart>
      <c:catAx>
        <c:axId val="752926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752927119"/>
        <c:crosses val="autoZero"/>
        <c:auto val="1"/>
        <c:lblAlgn val="ctr"/>
        <c:lblOffset val="100"/>
        <c:noMultiLvlLbl val="0"/>
      </c:catAx>
      <c:valAx>
        <c:axId val="752927119"/>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7529266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vi-VN" b="1"/>
              <a:t>Penalty (HSV Histogram) </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dLbl>
              <c:idx val="2"/>
              <c:tx>
                <c:rich>
                  <a:bodyPr/>
                  <a:lstStyle/>
                  <a:p>
                    <a:fld id="{A5E98C01-D2B4-413D-8D87-9482AB8E0BD4}" type="VALUE">
                      <a:rPr lang="en-US" sz="1400">
                        <a:solidFill>
                          <a:schemeClr val="accent6"/>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B98-4F66-B26C-222E14884FFC}"/>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Sheet2!$D$5:$D$7</c:f>
              <c:strCache>
                <c:ptCount val="3"/>
                <c:pt idx="0">
                  <c:v>l1</c:v>
                </c:pt>
                <c:pt idx="1">
                  <c:v>l2</c:v>
                </c:pt>
                <c:pt idx="2">
                  <c:v>None</c:v>
                </c:pt>
              </c:strCache>
            </c:strRef>
          </c:cat>
          <c:val>
            <c:numRef>
              <c:f>Sheet2!$E$5:$E$7</c:f>
              <c:numCache>
                <c:formatCode>0.00</c:formatCode>
                <c:ptCount val="3"/>
                <c:pt idx="0">
                  <c:v>0.42795698924731179</c:v>
                </c:pt>
                <c:pt idx="1">
                  <c:v>0.43225806451612903</c:v>
                </c:pt>
                <c:pt idx="2">
                  <c:v>0.48172043010752691</c:v>
                </c:pt>
              </c:numCache>
            </c:numRef>
          </c:val>
          <c:extLst>
            <c:ext xmlns:c16="http://schemas.microsoft.com/office/drawing/2014/chart" uri="{C3380CC4-5D6E-409C-BE32-E72D297353CC}">
              <c16:uniqueId val="{00000000-7B98-4F66-B26C-222E14884FFC}"/>
            </c:ext>
          </c:extLst>
        </c:ser>
        <c:dLbls>
          <c:showLegendKey val="0"/>
          <c:showVal val="0"/>
          <c:showCatName val="0"/>
          <c:showSerName val="0"/>
          <c:showPercent val="0"/>
          <c:showBubbleSize val="0"/>
        </c:dLbls>
        <c:gapWidth val="182"/>
        <c:axId val="766456928"/>
        <c:axId val="766465088"/>
      </c:barChart>
      <c:catAx>
        <c:axId val="7664569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65088"/>
        <c:crosses val="autoZero"/>
        <c:auto val="1"/>
        <c:lblAlgn val="ctr"/>
        <c:lblOffset val="100"/>
        <c:noMultiLvlLbl val="0"/>
      </c:catAx>
      <c:valAx>
        <c:axId val="766465088"/>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5692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vi-VN" b="1"/>
              <a:t>C (HSV Histogram)</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'Pivot Table 1'!$D$2:$D$22</c:f>
              <c:numCache>
                <c:formatCode>0</c:formatCode>
                <c:ptCount val="21"/>
                <c:pt idx="0">
                  <c:v>1.0000000000000001E-5</c:v>
                </c:pt>
                <c:pt idx="1">
                  <c:v>5.0000099999999996</c:v>
                </c:pt>
                <c:pt idx="2">
                  <c:v>10.00001</c:v>
                </c:pt>
                <c:pt idx="3">
                  <c:v>15.00001</c:v>
                </c:pt>
                <c:pt idx="4">
                  <c:v>20.00001</c:v>
                </c:pt>
                <c:pt idx="5">
                  <c:v>25.00001</c:v>
                </c:pt>
                <c:pt idx="6">
                  <c:v>30.00001</c:v>
                </c:pt>
                <c:pt idx="7">
                  <c:v>35.000010000000003</c:v>
                </c:pt>
                <c:pt idx="8">
                  <c:v>40.000010000000003</c:v>
                </c:pt>
                <c:pt idx="9">
                  <c:v>45.000010000000003</c:v>
                </c:pt>
                <c:pt idx="10">
                  <c:v>50.000010000000003</c:v>
                </c:pt>
                <c:pt idx="11">
                  <c:v>55.000010000000003</c:v>
                </c:pt>
                <c:pt idx="12">
                  <c:v>60.000010000000003</c:v>
                </c:pt>
                <c:pt idx="13">
                  <c:v>65.000010000000003</c:v>
                </c:pt>
                <c:pt idx="14">
                  <c:v>70.000010000000003</c:v>
                </c:pt>
                <c:pt idx="15">
                  <c:v>75.000010000000003</c:v>
                </c:pt>
                <c:pt idx="16">
                  <c:v>80.000010000000003</c:v>
                </c:pt>
                <c:pt idx="17">
                  <c:v>85.000010000000003</c:v>
                </c:pt>
                <c:pt idx="18">
                  <c:v>90.000010000000003</c:v>
                </c:pt>
                <c:pt idx="19">
                  <c:v>95.000010000000003</c:v>
                </c:pt>
                <c:pt idx="20">
                  <c:v>100.00001</c:v>
                </c:pt>
              </c:numCache>
            </c:numRef>
          </c:cat>
          <c:val>
            <c:numRef>
              <c:f>'Pivot Table 1'!$E$2:$E$22</c:f>
              <c:numCache>
                <c:formatCode>0.00</c:formatCode>
                <c:ptCount val="21"/>
                <c:pt idx="0">
                  <c:v>0.48172043010752691</c:v>
                </c:pt>
                <c:pt idx="1">
                  <c:v>0.48172043010752691</c:v>
                </c:pt>
                <c:pt idx="2">
                  <c:v>0.48172043010752691</c:v>
                </c:pt>
                <c:pt idx="3">
                  <c:v>0.48172043010752691</c:v>
                </c:pt>
                <c:pt idx="4">
                  <c:v>0.48172043010752691</c:v>
                </c:pt>
                <c:pt idx="5">
                  <c:v>0.48172043010752691</c:v>
                </c:pt>
                <c:pt idx="6">
                  <c:v>0.48172043010752691</c:v>
                </c:pt>
                <c:pt idx="7">
                  <c:v>0.48172043010752691</c:v>
                </c:pt>
                <c:pt idx="8">
                  <c:v>0.48172043010752691</c:v>
                </c:pt>
                <c:pt idx="9">
                  <c:v>0.48172043010752691</c:v>
                </c:pt>
                <c:pt idx="10">
                  <c:v>0.48172043010752691</c:v>
                </c:pt>
                <c:pt idx="11">
                  <c:v>0.48172043010752691</c:v>
                </c:pt>
                <c:pt idx="12">
                  <c:v>0.48172043010752691</c:v>
                </c:pt>
                <c:pt idx="13">
                  <c:v>0.48172043010752691</c:v>
                </c:pt>
                <c:pt idx="14">
                  <c:v>0.48172043010752691</c:v>
                </c:pt>
                <c:pt idx="15">
                  <c:v>0.48172043010752691</c:v>
                </c:pt>
                <c:pt idx="16">
                  <c:v>0.48172043010752691</c:v>
                </c:pt>
                <c:pt idx="17">
                  <c:v>0.48172043010752691</c:v>
                </c:pt>
                <c:pt idx="18">
                  <c:v>0.48172043010752691</c:v>
                </c:pt>
                <c:pt idx="19">
                  <c:v>0.48172043010752691</c:v>
                </c:pt>
                <c:pt idx="20">
                  <c:v>0.48172043010752691</c:v>
                </c:pt>
              </c:numCache>
            </c:numRef>
          </c:val>
          <c:smooth val="0"/>
          <c:extLst>
            <c:ext xmlns:c16="http://schemas.microsoft.com/office/drawing/2014/chart" uri="{C3380CC4-5D6E-409C-BE32-E72D297353CC}">
              <c16:uniqueId val="{00000000-EF73-4515-999A-7BA9C84E14EE}"/>
            </c:ext>
          </c:extLst>
        </c:ser>
        <c:dLbls>
          <c:showLegendKey val="0"/>
          <c:showVal val="0"/>
          <c:showCatName val="0"/>
          <c:showSerName val="0"/>
          <c:showPercent val="0"/>
          <c:showBubbleSize val="0"/>
        </c:dLbls>
        <c:smooth val="0"/>
        <c:axId val="766460288"/>
        <c:axId val="766455008"/>
      </c:lineChart>
      <c:catAx>
        <c:axId val="76646028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55008"/>
        <c:crosses val="autoZero"/>
        <c:auto val="1"/>
        <c:lblAlgn val="ctr"/>
        <c:lblOffset val="100"/>
        <c:noMultiLvlLbl val="0"/>
      </c:catAx>
      <c:valAx>
        <c:axId val="766455008"/>
        <c:scaling>
          <c:orientation val="minMax"/>
          <c:max val="0.5"/>
          <c:min val="0.4"/>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60288"/>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en-US" b="1"/>
              <a:t>Solver (HSV Histogram)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solidFill>
                      <a:latin typeface="Unilever Shilling" panose="020B0502020202020204"/>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33C9-4C39-872D-784C172F2AD8}"/>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Sheet3!$D$5:$D$8</c:f>
              <c:strCache>
                <c:ptCount val="4"/>
                <c:pt idx="0">
                  <c:v>lbfgs</c:v>
                </c:pt>
                <c:pt idx="1">
                  <c:v>newton-cg</c:v>
                </c:pt>
                <c:pt idx="2">
                  <c:v>sag</c:v>
                </c:pt>
                <c:pt idx="3">
                  <c:v>saga</c:v>
                </c:pt>
              </c:strCache>
            </c:strRef>
          </c:cat>
          <c:val>
            <c:numRef>
              <c:f>Sheet3!$E$5:$E$8</c:f>
              <c:numCache>
                <c:formatCode>0.00</c:formatCode>
                <c:ptCount val="4"/>
                <c:pt idx="0">
                  <c:v>0.4258064516129032</c:v>
                </c:pt>
                <c:pt idx="1">
                  <c:v>0.48172043010752691</c:v>
                </c:pt>
                <c:pt idx="2">
                  <c:v>0.43870967741935479</c:v>
                </c:pt>
                <c:pt idx="3">
                  <c:v>0.43225806451612903</c:v>
                </c:pt>
              </c:numCache>
            </c:numRef>
          </c:val>
          <c:extLst>
            <c:ext xmlns:c16="http://schemas.microsoft.com/office/drawing/2014/chart" uri="{C3380CC4-5D6E-409C-BE32-E72D297353CC}">
              <c16:uniqueId val="{00000000-33C9-4C39-872D-784C172F2AD8}"/>
            </c:ext>
          </c:extLst>
        </c:ser>
        <c:dLbls>
          <c:showLegendKey val="0"/>
          <c:showVal val="0"/>
          <c:showCatName val="0"/>
          <c:showSerName val="0"/>
          <c:showPercent val="0"/>
          <c:showBubbleSize val="0"/>
        </c:dLbls>
        <c:gapWidth val="90"/>
        <c:axId val="766458848"/>
        <c:axId val="766452608"/>
      </c:barChart>
      <c:catAx>
        <c:axId val="7664588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52608"/>
        <c:crosses val="autoZero"/>
        <c:auto val="1"/>
        <c:lblAlgn val="ctr"/>
        <c:lblOffset val="100"/>
        <c:noMultiLvlLbl val="0"/>
      </c:catAx>
      <c:valAx>
        <c:axId val="766452608"/>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66458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r>
              <a:rPr lang="vi-VN" sz="1400" b="1"/>
              <a:t>Penaly (Resnet 18)</a:t>
            </a:r>
            <a:endParaRPr lang="en-US" sz="1400"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E69-4D9C-A7FF-A489CB2FAE65}"/>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E69-4D9C-A7FF-A489CB2FAE65}"/>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solidFill>
                      <a:latin typeface="Unilever Shilling" panose="020B0502020202020204"/>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69-4D9C-A7FF-A489CB2FAE6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Unilever Shilling" panose="020B0502020202020204"/>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None</c:v>
                </c:pt>
                <c:pt idx="1">
                  <c:v>l1</c:v>
                </c:pt>
                <c:pt idx="2">
                  <c:v>l2</c:v>
                </c:pt>
              </c:strCache>
            </c:strRef>
          </c:cat>
          <c:val>
            <c:numRef>
              <c:f>Sheet1!$B$2:$B$4</c:f>
              <c:numCache>
                <c:formatCode>General</c:formatCode>
                <c:ptCount val="3"/>
                <c:pt idx="0">
                  <c:v>0.93700000000000006</c:v>
                </c:pt>
                <c:pt idx="1">
                  <c:v>0.93700000000000006</c:v>
                </c:pt>
                <c:pt idx="2">
                  <c:v>0.93899999999999995</c:v>
                </c:pt>
              </c:numCache>
            </c:numRef>
          </c:val>
          <c:extLst>
            <c:ext xmlns:c16="http://schemas.microsoft.com/office/drawing/2014/chart" uri="{C3380CC4-5D6E-409C-BE32-E72D297353CC}">
              <c16:uniqueId val="{00000000-AE69-4D9C-A7FF-A489CB2FAE65}"/>
            </c:ext>
          </c:extLst>
        </c:ser>
        <c:dLbls>
          <c:showLegendKey val="0"/>
          <c:showVal val="0"/>
          <c:showCatName val="0"/>
          <c:showSerName val="0"/>
          <c:showPercent val="0"/>
          <c:showBubbleSize val="0"/>
        </c:dLbls>
        <c:gapWidth val="182"/>
        <c:axId val="852577536"/>
        <c:axId val="852571296"/>
      </c:barChart>
      <c:catAx>
        <c:axId val="8525775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71296"/>
        <c:crosses val="autoZero"/>
        <c:auto val="1"/>
        <c:lblAlgn val="ctr"/>
        <c:lblOffset val="100"/>
        <c:noMultiLvlLbl val="0"/>
      </c:catAx>
      <c:valAx>
        <c:axId val="8525712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77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r>
              <a:rPr lang="vi-VN" sz="1400" b="1"/>
              <a:t>C (Resnet 18)</a:t>
            </a:r>
            <a:endParaRPr lang="en-US" sz="1400" b="1"/>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Sheet1!$A$2:$A$12</c:f>
              <c:numCache>
                <c:formatCode>General</c:formatCode>
                <c:ptCount val="11"/>
                <c:pt idx="0">
                  <c:v>0</c:v>
                </c:pt>
                <c:pt idx="1">
                  <c:v>10</c:v>
                </c:pt>
                <c:pt idx="2">
                  <c:v>20</c:v>
                </c:pt>
                <c:pt idx="3">
                  <c:v>30</c:v>
                </c:pt>
                <c:pt idx="4">
                  <c:v>40</c:v>
                </c:pt>
                <c:pt idx="5">
                  <c:v>50</c:v>
                </c:pt>
                <c:pt idx="6">
                  <c:v>60</c:v>
                </c:pt>
                <c:pt idx="7">
                  <c:v>70</c:v>
                </c:pt>
                <c:pt idx="8">
                  <c:v>80</c:v>
                </c:pt>
                <c:pt idx="9">
                  <c:v>90</c:v>
                </c:pt>
                <c:pt idx="10">
                  <c:v>100</c:v>
                </c:pt>
              </c:numCache>
            </c:numRef>
          </c:cat>
          <c:val>
            <c:numRef>
              <c:f>Sheet1!$B$2:$B$12</c:f>
              <c:numCache>
                <c:formatCode>General</c:formatCode>
                <c:ptCount val="11"/>
                <c:pt idx="0">
                  <c:v>0.93700000000000006</c:v>
                </c:pt>
                <c:pt idx="1">
                  <c:v>0.93899999999999995</c:v>
                </c:pt>
                <c:pt idx="2">
                  <c:v>0.93700000000000006</c:v>
                </c:pt>
                <c:pt idx="3">
                  <c:v>0.93700000000000006</c:v>
                </c:pt>
                <c:pt idx="4">
                  <c:v>0.93899999999999995</c:v>
                </c:pt>
                <c:pt idx="5">
                  <c:v>0.93700000000000006</c:v>
                </c:pt>
                <c:pt idx="6">
                  <c:v>0.93700000000000006</c:v>
                </c:pt>
                <c:pt idx="7">
                  <c:v>0.93700000000000006</c:v>
                </c:pt>
                <c:pt idx="8">
                  <c:v>0.93700000000000006</c:v>
                </c:pt>
                <c:pt idx="9">
                  <c:v>0.93700000000000006</c:v>
                </c:pt>
                <c:pt idx="10">
                  <c:v>0.93700000000000006</c:v>
                </c:pt>
              </c:numCache>
            </c:numRef>
          </c:val>
          <c:smooth val="0"/>
          <c:extLst>
            <c:ext xmlns:c16="http://schemas.microsoft.com/office/drawing/2014/chart" uri="{C3380CC4-5D6E-409C-BE32-E72D297353CC}">
              <c16:uniqueId val="{00000000-C7AA-40EE-84DF-E0B07DE2F5CD}"/>
            </c:ext>
          </c:extLst>
        </c:ser>
        <c:dLbls>
          <c:showLegendKey val="0"/>
          <c:showVal val="0"/>
          <c:showCatName val="0"/>
          <c:showSerName val="0"/>
          <c:showPercent val="0"/>
          <c:showBubbleSize val="0"/>
        </c:dLbls>
        <c:smooth val="0"/>
        <c:axId val="752921839"/>
        <c:axId val="752925679"/>
      </c:lineChart>
      <c:catAx>
        <c:axId val="7529218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25679"/>
        <c:crosses val="autoZero"/>
        <c:auto val="1"/>
        <c:lblAlgn val="ctr"/>
        <c:lblOffset val="100"/>
        <c:noMultiLvlLbl val="0"/>
      </c:catAx>
      <c:valAx>
        <c:axId val="7529256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218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r>
              <a:rPr lang="vi-VN" sz="1400" b="1"/>
              <a:t>Solver (Resnet 18)</a:t>
            </a:r>
            <a:endParaRPr lang="en-US" sz="1400" b="1"/>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endParaRPr lang="en-US"/>
        </a:p>
      </c:txPr>
    </c:title>
    <c:autoTitleDeleted val="0"/>
    <c:plotArea>
      <c:layout>
        <c:manualLayout>
          <c:layoutTarget val="inner"/>
          <c:xMode val="edge"/>
          <c:yMode val="edge"/>
          <c:x val="0.23518275804079325"/>
          <c:y val="0.18608106389148082"/>
          <c:w val="0.69156587591192165"/>
          <c:h val="0.6698966495034736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Unilever Shilling" panose="020B0502020202020204"/>
                        <a:ea typeface="+mn-ea"/>
                        <a:cs typeface="+mn-cs"/>
                      </a:defRPr>
                    </a:pPr>
                    <a:fld id="{6A1CD0F7-F7E2-45B7-9F0E-A39C72F92DFA}" type="VALUE">
                      <a:rPr lang="en-US" sz="1400">
                        <a:solidFill>
                          <a:schemeClr val="accent6"/>
                        </a:solidFill>
                      </a:rPr>
                      <a:pPr>
                        <a:defRPr sz="1400" b="1"/>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85D-4F91-BFF4-4AF42E76613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lbfgs</c:v>
                </c:pt>
                <c:pt idx="1">
                  <c:v>newton-cg</c:v>
                </c:pt>
                <c:pt idx="2">
                  <c:v>sag</c:v>
                </c:pt>
                <c:pt idx="3">
                  <c:v>saga</c:v>
                </c:pt>
              </c:strCache>
            </c:strRef>
          </c:cat>
          <c:val>
            <c:numRef>
              <c:f>Sheet1!$B$2:$B$5</c:f>
              <c:numCache>
                <c:formatCode>General</c:formatCode>
                <c:ptCount val="4"/>
                <c:pt idx="0">
                  <c:v>0.93899999999999995</c:v>
                </c:pt>
                <c:pt idx="1">
                  <c:v>0.93400000000000005</c:v>
                </c:pt>
                <c:pt idx="2">
                  <c:v>0.93400000000000005</c:v>
                </c:pt>
                <c:pt idx="3">
                  <c:v>0.93700000000000006</c:v>
                </c:pt>
              </c:numCache>
            </c:numRef>
          </c:val>
          <c:extLst>
            <c:ext xmlns:c16="http://schemas.microsoft.com/office/drawing/2014/chart" uri="{C3380CC4-5D6E-409C-BE32-E72D297353CC}">
              <c16:uniqueId val="{00000000-185D-4F91-BFF4-4AF42E766136}"/>
            </c:ext>
          </c:extLst>
        </c:ser>
        <c:dLbls>
          <c:showLegendKey val="0"/>
          <c:showVal val="0"/>
          <c:showCatName val="0"/>
          <c:showSerName val="0"/>
          <c:showPercent val="0"/>
          <c:showBubbleSize val="0"/>
        </c:dLbls>
        <c:gapWidth val="182"/>
        <c:axId val="852594816"/>
        <c:axId val="852570816"/>
      </c:barChart>
      <c:catAx>
        <c:axId val="85259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70816"/>
        <c:crosses val="autoZero"/>
        <c:auto val="1"/>
        <c:lblAlgn val="ctr"/>
        <c:lblOffset val="100"/>
        <c:noMultiLvlLbl val="0"/>
      </c:catAx>
      <c:valAx>
        <c:axId val="852570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94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HSV Histogram</c:v>
                </c:pt>
              </c:strCache>
            </c:strRef>
          </c:tx>
          <c:spPr>
            <a:solidFill>
              <a:schemeClr val="accent1"/>
            </a:solidFill>
            <a:ln>
              <a:noFill/>
            </a:ln>
            <a:effectLst/>
          </c:spPr>
          <c:invertIfNegative val="0"/>
          <c:dLbls>
            <c:dLbl>
              <c:idx val="0"/>
              <c:tx>
                <c:rich>
                  <a:bodyPr/>
                  <a:lstStyle/>
                  <a:p>
                    <a:fld id="{E19AA405-70A3-4B08-8870-994B8D5C51C2}" type="VALUE">
                      <a:rPr lang="en-US">
                        <a:solidFill>
                          <a:srgbClr val="00B05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DE7-4AD6-89BD-448EFAB5564E}"/>
                </c:ext>
              </c:extLst>
            </c:dLbl>
            <c:dLbl>
              <c:idx val="1"/>
              <c:tx>
                <c:rich>
                  <a:bodyPr/>
                  <a:lstStyle/>
                  <a:p>
                    <a:fld id="{28A8020F-6075-449E-81A4-ACD3676B8A6B}" type="VALUE">
                      <a:rPr lang="en-US">
                        <a:solidFill>
                          <a:schemeClr val="accent6"/>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DE7-4AD6-89BD-448EFAB5564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SVM</c:v>
                </c:pt>
                <c:pt idx="1">
                  <c:v>KNN</c:v>
                </c:pt>
                <c:pt idx="2">
                  <c:v>Softmax Regression</c:v>
                </c:pt>
              </c:strCache>
            </c:strRef>
          </c:cat>
          <c:val>
            <c:numRef>
              <c:f>Sheet1!$B$2:$B$4</c:f>
              <c:numCache>
                <c:formatCode>General</c:formatCode>
                <c:ptCount val="3"/>
                <c:pt idx="0">
                  <c:v>0.55000000000000004</c:v>
                </c:pt>
                <c:pt idx="1">
                  <c:v>0.44</c:v>
                </c:pt>
                <c:pt idx="2">
                  <c:v>0.44</c:v>
                </c:pt>
              </c:numCache>
            </c:numRef>
          </c:val>
          <c:extLst>
            <c:ext xmlns:c16="http://schemas.microsoft.com/office/drawing/2014/chart" uri="{C3380CC4-5D6E-409C-BE32-E72D297353CC}">
              <c16:uniqueId val="{00000000-0FA8-40A0-8F07-30DF3EC0B42A}"/>
            </c:ext>
          </c:extLst>
        </c:ser>
        <c:ser>
          <c:idx val="1"/>
          <c:order val="1"/>
          <c:tx>
            <c:strRef>
              <c:f>Sheet1!$C$1</c:f>
              <c:strCache>
                <c:ptCount val="1"/>
                <c:pt idx="0">
                  <c:v>Resnet 18</c:v>
                </c:pt>
              </c:strCache>
            </c:strRef>
          </c:tx>
          <c:spPr>
            <a:solidFill>
              <a:schemeClr val="accent3"/>
            </a:solidFill>
            <a:ln>
              <a:noFill/>
            </a:ln>
            <a:effectLst/>
          </c:spPr>
          <c:invertIfNegative val="0"/>
          <c:dLbls>
            <c:dLbl>
              <c:idx val="0"/>
              <c:tx>
                <c:rich>
                  <a:bodyPr/>
                  <a:lstStyle/>
                  <a:p>
                    <a:fld id="{E327FEA9-D0E0-4D02-A61C-339749C2D02A}" type="VALUE">
                      <a:rPr lang="en-US">
                        <a:solidFill>
                          <a:srgbClr val="00B05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BDE7-4AD6-89BD-448EFAB5564E}"/>
                </c:ext>
              </c:extLst>
            </c:dLbl>
            <c:dLbl>
              <c:idx val="1"/>
              <c:tx>
                <c:rich>
                  <a:bodyPr/>
                  <a:lstStyle/>
                  <a:p>
                    <a:fld id="{BD16585C-23B5-4A7C-AEAA-5E8CB33F71E8}" type="VALUE">
                      <a:rPr lang="en-US">
                        <a:solidFill>
                          <a:schemeClr val="accent6"/>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DE7-4AD6-89BD-448EFAB5564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SVM</c:v>
                </c:pt>
                <c:pt idx="1">
                  <c:v>KNN</c:v>
                </c:pt>
                <c:pt idx="2">
                  <c:v>Softmax Regression</c:v>
                </c:pt>
              </c:strCache>
            </c:strRef>
          </c:cat>
          <c:val>
            <c:numRef>
              <c:f>Sheet1!$C$2:$C$4</c:f>
              <c:numCache>
                <c:formatCode>General</c:formatCode>
                <c:ptCount val="3"/>
                <c:pt idx="0">
                  <c:v>0.94</c:v>
                </c:pt>
                <c:pt idx="1">
                  <c:v>0.87</c:v>
                </c:pt>
                <c:pt idx="2">
                  <c:v>0.92</c:v>
                </c:pt>
              </c:numCache>
            </c:numRef>
          </c:val>
          <c:extLst>
            <c:ext xmlns:c16="http://schemas.microsoft.com/office/drawing/2014/chart" uri="{C3380CC4-5D6E-409C-BE32-E72D297353CC}">
              <c16:uniqueId val="{00000001-0FA8-40A0-8F07-30DF3EC0B42A}"/>
            </c:ext>
          </c:extLst>
        </c:ser>
        <c:dLbls>
          <c:showLegendKey val="0"/>
          <c:showVal val="0"/>
          <c:showCatName val="0"/>
          <c:showSerName val="0"/>
          <c:showPercent val="0"/>
          <c:showBubbleSize val="0"/>
        </c:dLbls>
        <c:gapWidth val="219"/>
        <c:axId val="122092928"/>
        <c:axId val="122094368"/>
      </c:barChart>
      <c:catAx>
        <c:axId val="12209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crossAx val="122094368"/>
        <c:crosses val="autoZero"/>
        <c:auto val="1"/>
        <c:lblAlgn val="ctr"/>
        <c:lblOffset val="100"/>
        <c:noMultiLvlLbl val="0"/>
      </c:catAx>
      <c:valAx>
        <c:axId val="122094368"/>
        <c:scaling>
          <c:orientation val="minMax"/>
        </c:scaling>
        <c:delete val="1"/>
        <c:axPos val="l"/>
        <c:numFmt formatCode="General" sourceLinked="1"/>
        <c:majorTickMark val="none"/>
        <c:minorTickMark val="none"/>
        <c:tickLblPos val="nextTo"/>
        <c:crossAx val="122092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Unilever Shilling" panose="020B0502020202020204"/>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chemeClr val="accent1"/>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A-A9AB-41F1-B00B-32EAF0BDC355}"/>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9-A9AB-41F1-B00B-32EAF0BDC355}"/>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8-A9AB-41F1-B00B-32EAF0BDC355}"/>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7-A9AB-41F1-B00B-32EAF0BDC355}"/>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6-A9AB-41F1-B00B-32EAF0BDC355}"/>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5-A9AB-41F1-B00B-32EAF0BDC355}"/>
              </c:ext>
            </c:extLst>
          </c:dPt>
          <c:dPt>
            <c:idx val="6"/>
            <c:invertIfNegative val="0"/>
            <c:bubble3D val="0"/>
            <c:spPr>
              <a:solidFill>
                <a:schemeClr val="tx2"/>
              </a:solidFill>
              <a:ln>
                <a:noFill/>
              </a:ln>
              <a:effectLst/>
            </c:spPr>
            <c:extLst>
              <c:ext xmlns:c16="http://schemas.microsoft.com/office/drawing/2014/chart" uri="{C3380CC4-5D6E-409C-BE32-E72D297353CC}">
                <c16:uniqueId val="{00000003-A9AB-41F1-B00B-32EAF0BDC355}"/>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4-A9AB-41F1-B00B-32EAF0BDC35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Bọ rùa 28 chấm</c:v>
                </c:pt>
                <c:pt idx="1">
                  <c:v>Sâu xám</c:v>
                </c:pt>
                <c:pt idx="2">
                  <c:v>Bọ xít nâu dài</c:v>
                </c:pt>
                <c:pt idx="3">
                  <c:v>Sâu bắp cải</c:v>
                </c:pt>
                <c:pt idx="4">
                  <c:v>Bọ xít hút máu</c:v>
                </c:pt>
                <c:pt idx="5">
                  <c:v>Ruồi Địa Trung Hải</c:v>
                </c:pt>
                <c:pt idx="6">
                  <c:v>Bọ xít</c:v>
                </c:pt>
                <c:pt idx="7">
                  <c:v>Bọ nhảy</c:v>
                </c:pt>
              </c:strCache>
            </c:strRef>
          </c:cat>
          <c:val>
            <c:numRef>
              <c:f>Sheet1!$B$2:$B$9</c:f>
              <c:numCache>
                <c:formatCode>General</c:formatCode>
                <c:ptCount val="8"/>
                <c:pt idx="0">
                  <c:v>338</c:v>
                </c:pt>
                <c:pt idx="1">
                  <c:v>346</c:v>
                </c:pt>
                <c:pt idx="2">
                  <c:v>365</c:v>
                </c:pt>
                <c:pt idx="3">
                  <c:v>320</c:v>
                </c:pt>
                <c:pt idx="4">
                  <c:v>384</c:v>
                </c:pt>
                <c:pt idx="5">
                  <c:v>394</c:v>
                </c:pt>
                <c:pt idx="6">
                  <c:v>358</c:v>
                </c:pt>
                <c:pt idx="7">
                  <c:v>398</c:v>
                </c:pt>
              </c:numCache>
            </c:numRef>
          </c:val>
          <c:extLst>
            <c:ext xmlns:c16="http://schemas.microsoft.com/office/drawing/2014/chart" uri="{C3380CC4-5D6E-409C-BE32-E72D297353CC}">
              <c16:uniqueId val="{00000000-A9AB-41F1-B00B-32EAF0BDC355}"/>
            </c:ext>
          </c:extLst>
        </c:ser>
        <c:dLbls>
          <c:showLegendKey val="0"/>
          <c:showVal val="0"/>
          <c:showCatName val="0"/>
          <c:showSerName val="0"/>
          <c:showPercent val="0"/>
          <c:showBubbleSize val="0"/>
        </c:dLbls>
        <c:gapWidth val="82"/>
        <c:axId val="1587346063"/>
        <c:axId val="1587343183"/>
      </c:barChart>
      <c:catAx>
        <c:axId val="15873460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Unilever Shilling" panose="020B0502020202020204"/>
                <a:ea typeface="+mn-ea"/>
                <a:cs typeface="+mn-cs"/>
              </a:defRPr>
            </a:pPr>
            <a:endParaRPr lang="en-US"/>
          </a:p>
        </c:txPr>
        <c:crossAx val="1587343183"/>
        <c:crosses val="autoZero"/>
        <c:auto val="1"/>
        <c:lblAlgn val="ctr"/>
        <c:lblOffset val="100"/>
        <c:noMultiLvlLbl val="0"/>
      </c:catAx>
      <c:valAx>
        <c:axId val="1587343183"/>
        <c:scaling>
          <c:orientation val="minMax"/>
        </c:scaling>
        <c:delete val="1"/>
        <c:axPos val="b"/>
        <c:numFmt formatCode="General" sourceLinked="1"/>
        <c:majorTickMark val="none"/>
        <c:minorTickMark val="none"/>
        <c:tickLblPos val="nextTo"/>
        <c:crossAx val="1587346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Unilever Shilling" panose="020B0502020202020204"/>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dLbls>
            <c:dLbl>
              <c:idx val="2"/>
              <c:tx>
                <c:rich>
                  <a:bodyPr/>
                  <a:lstStyle/>
                  <a:p>
                    <a:fld id="{04D7876F-2A84-4243-9ADD-3E64BF51FC0A}" type="VALUE">
                      <a:rPr lang="en-US">
                        <a:solidFill>
                          <a:srgbClr val="FF0000"/>
                        </a:solidFill>
                      </a:rPr>
                      <a:pPr/>
                      <a:t>[VALUE]</a:t>
                    </a:fld>
                    <a:endParaRPr lang="en-US"/>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072-47AC-A063-CE55E79C1BCB}"/>
                </c:ext>
              </c:extLst>
            </c:dLbl>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Unilever Shilling" panose="020B0502020202020204"/>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Sheet1!$A$1:$A$4</c:f>
              <c:strCache>
                <c:ptCount val="4"/>
                <c:pt idx="0">
                  <c:v>bins_2</c:v>
                </c:pt>
                <c:pt idx="1">
                  <c:v>bins_4</c:v>
                </c:pt>
                <c:pt idx="2">
                  <c:v>bins_8</c:v>
                </c:pt>
                <c:pt idx="3">
                  <c:v>bins_16</c:v>
                </c:pt>
              </c:strCache>
            </c:strRef>
          </c:cat>
          <c:val>
            <c:numRef>
              <c:f>Sheet1!$B$1:$B$4</c:f>
              <c:numCache>
                <c:formatCode>General</c:formatCode>
                <c:ptCount val="4"/>
                <c:pt idx="0">
                  <c:v>0.45</c:v>
                </c:pt>
                <c:pt idx="1">
                  <c:v>0.55000000000000004</c:v>
                </c:pt>
                <c:pt idx="2">
                  <c:v>0.56999999999999995</c:v>
                </c:pt>
                <c:pt idx="3">
                  <c:v>0.46</c:v>
                </c:pt>
              </c:numCache>
            </c:numRef>
          </c:val>
          <c:smooth val="0"/>
          <c:extLst>
            <c:ext xmlns:c16="http://schemas.microsoft.com/office/drawing/2014/chart" uri="{C3380CC4-5D6E-409C-BE32-E72D297353CC}">
              <c16:uniqueId val="{00000000-C072-47AC-A063-CE55E79C1BCB}"/>
            </c:ext>
          </c:extLst>
        </c:ser>
        <c:dLbls>
          <c:showLegendKey val="0"/>
          <c:showVal val="0"/>
          <c:showCatName val="0"/>
          <c:showSerName val="0"/>
          <c:showPercent val="0"/>
          <c:showBubbleSize val="0"/>
        </c:dLbls>
        <c:smooth val="0"/>
        <c:axId val="1846895440"/>
        <c:axId val="1846892560"/>
      </c:lineChart>
      <c:catAx>
        <c:axId val="184689544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Unilever Shilling" panose="020B0502020202020204"/>
                    <a:ea typeface="+mn-ea"/>
                    <a:cs typeface="+mn-cs"/>
                  </a:defRPr>
                </a:pPr>
                <a:r>
                  <a:rPr lang="en-US" sz="1400" b="0">
                    <a:solidFill>
                      <a:schemeClr val="tx1"/>
                    </a:solidFill>
                  </a:rPr>
                  <a:t>F1-score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Unilever Shilling" panose="020B0502020202020204"/>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Unilever Shilling" panose="020B0502020202020204"/>
                <a:ea typeface="+mn-ea"/>
                <a:cs typeface="+mn-cs"/>
              </a:defRPr>
            </a:pPr>
            <a:endParaRPr lang="en-US"/>
          </a:p>
        </c:txPr>
        <c:crossAx val="1846892560"/>
        <c:crosses val="autoZero"/>
        <c:auto val="1"/>
        <c:lblAlgn val="ctr"/>
        <c:lblOffset val="100"/>
        <c:noMultiLvlLbl val="0"/>
      </c:catAx>
      <c:valAx>
        <c:axId val="1846892560"/>
        <c:scaling>
          <c:orientation val="minMax"/>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Unilever Shilling" panose="020B0502020202020204"/>
                <a:ea typeface="+mn-ea"/>
                <a:cs typeface="+mn-cs"/>
              </a:defRPr>
            </a:pPr>
            <a:endParaRPr lang="en-US"/>
          </a:p>
        </c:txPr>
        <c:crossAx val="1846895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Unilever Shilling" panose="020B0502020202020204"/>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vi-VN" b="1">
                <a:solidFill>
                  <a:schemeClr val="tx1"/>
                </a:solidFill>
              </a:rPr>
              <a:t>Gamma (HSV Histogram)</a:t>
            </a:r>
            <a:endParaRPr lang="en-US"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dLbl>
              <c:idx val="1"/>
              <c:tx>
                <c:rich>
                  <a:bodyPr/>
                  <a:lstStyle/>
                  <a:p>
                    <a:fld id="{CDB25073-D06C-4460-9F3A-370B1E42F90D}" type="VALUE">
                      <a:rPr lang="en-US" sz="1400">
                        <a:solidFill>
                          <a:schemeClr val="accent6"/>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E94-4A62-8116-085D17F7A67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Sheet6!$D$5:$D$6</c:f>
              <c:strCache>
                <c:ptCount val="2"/>
                <c:pt idx="0">
                  <c:v>auto</c:v>
                </c:pt>
                <c:pt idx="1">
                  <c:v>scale</c:v>
                </c:pt>
              </c:strCache>
            </c:strRef>
          </c:cat>
          <c:val>
            <c:numRef>
              <c:f>Sheet6!$E$5:$E$6</c:f>
              <c:numCache>
                <c:formatCode>0.00</c:formatCode>
                <c:ptCount val="2"/>
                <c:pt idx="0">
                  <c:v>0.46666666666666667</c:v>
                </c:pt>
                <c:pt idx="1">
                  <c:v>0.56559139784946233</c:v>
                </c:pt>
              </c:numCache>
            </c:numRef>
          </c:val>
          <c:extLst>
            <c:ext xmlns:c16="http://schemas.microsoft.com/office/drawing/2014/chart" uri="{C3380CC4-5D6E-409C-BE32-E72D297353CC}">
              <c16:uniqueId val="{00000000-0E94-4A62-8116-085D17F7A670}"/>
            </c:ext>
          </c:extLst>
        </c:ser>
        <c:dLbls>
          <c:showLegendKey val="0"/>
          <c:showVal val="0"/>
          <c:showCatName val="0"/>
          <c:showSerName val="0"/>
          <c:showPercent val="0"/>
          <c:showBubbleSize val="0"/>
        </c:dLbls>
        <c:gapWidth val="182"/>
        <c:axId val="759449808"/>
        <c:axId val="759443088"/>
      </c:barChart>
      <c:catAx>
        <c:axId val="7594498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9443088"/>
        <c:crosses val="autoZero"/>
        <c:auto val="1"/>
        <c:lblAlgn val="ctr"/>
        <c:lblOffset val="100"/>
        <c:noMultiLvlLbl val="0"/>
      </c:catAx>
      <c:valAx>
        <c:axId val="759443088"/>
        <c:scaling>
          <c:orientation val="minMax"/>
          <c:min val="0.30000000000000004"/>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9449808"/>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r>
              <a:rPr lang="en-US" b="1"/>
              <a:t>Gamma (Resnet 18)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Unilever Shilling" panose="020B0502020202020204"/>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solidFill>
                      <a:latin typeface="Unilever Shilling" panose="020B0502020202020204"/>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361E-4D1A-81C3-9F4F469B7A8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Unilever Shilling" panose="020B0502020202020204"/>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Sheet3!$E$5:$E$6</c:f>
              <c:strCache>
                <c:ptCount val="2"/>
                <c:pt idx="0">
                  <c:v>auto</c:v>
                </c:pt>
                <c:pt idx="1">
                  <c:v>scale</c:v>
                </c:pt>
              </c:strCache>
            </c:strRef>
          </c:cat>
          <c:val>
            <c:numRef>
              <c:f>Sheet3!$F$5:$F$6</c:f>
              <c:numCache>
                <c:formatCode>0.00</c:formatCode>
                <c:ptCount val="2"/>
                <c:pt idx="0">
                  <c:v>0.95483870967741935</c:v>
                </c:pt>
                <c:pt idx="1">
                  <c:v>0.956989247311828</c:v>
                </c:pt>
              </c:numCache>
            </c:numRef>
          </c:val>
          <c:extLst>
            <c:ext xmlns:c16="http://schemas.microsoft.com/office/drawing/2014/chart" uri="{C3380CC4-5D6E-409C-BE32-E72D297353CC}">
              <c16:uniqueId val="{00000000-361E-4D1A-81C3-9F4F469B7A89}"/>
            </c:ext>
          </c:extLst>
        </c:ser>
        <c:dLbls>
          <c:showLegendKey val="0"/>
          <c:showVal val="0"/>
          <c:showCatName val="0"/>
          <c:showSerName val="0"/>
          <c:showPercent val="0"/>
          <c:showBubbleSize val="0"/>
        </c:dLbls>
        <c:gapWidth val="182"/>
        <c:axId val="199499055"/>
        <c:axId val="199500015"/>
      </c:barChart>
      <c:catAx>
        <c:axId val="1994990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199500015"/>
        <c:crosses val="autoZero"/>
        <c:auto val="1"/>
        <c:lblAlgn val="ctr"/>
        <c:lblOffset val="100"/>
        <c:noMultiLvlLbl val="0"/>
      </c:catAx>
      <c:valAx>
        <c:axId val="199500015"/>
        <c:scaling>
          <c:orientation val="minMax"/>
          <c:max val="0.96000000000000008"/>
          <c:min val="0.95000000000000007"/>
        </c:scaling>
        <c:delete val="0"/>
        <c:axPos val="b"/>
        <c:majorGridlines>
          <c:spPr>
            <a:ln w="9525" cap="flat" cmpd="sng" algn="ctr">
              <a:solidFill>
                <a:schemeClr val="tx1">
                  <a:lumMod val="15000"/>
                  <a:lumOff val="85000"/>
                </a:schemeClr>
              </a:solidFill>
              <a:round/>
            </a:ln>
            <a:effectLst/>
          </c:spPr>
        </c:majorGridlines>
        <c:numFmt formatCode="0.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199499055"/>
        <c:crosses val="autoZero"/>
        <c:crossBetween val="between"/>
        <c:majorUnit val="2.0000000000000005E-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r>
              <a:rPr lang="vi-VN" sz="1400" b="1"/>
              <a:t>C (HSV Histogram)</a:t>
            </a:r>
            <a:endParaRPr lang="en-US" sz="1400" b="1"/>
          </a:p>
        </c:rich>
      </c:tx>
      <c:layout>
        <c:manualLayout>
          <c:xMode val="edge"/>
          <c:yMode val="edge"/>
          <c:x val="0.31883571194075999"/>
          <c:y val="2.1670247092006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Sheet1!$A$2:$A$12</c:f>
              <c:numCache>
                <c:formatCode>General</c:formatCode>
                <c:ptCount val="11"/>
                <c:pt idx="0">
                  <c:v>0</c:v>
                </c:pt>
                <c:pt idx="1">
                  <c:v>10</c:v>
                </c:pt>
                <c:pt idx="2">
                  <c:v>20</c:v>
                </c:pt>
                <c:pt idx="3">
                  <c:v>30</c:v>
                </c:pt>
                <c:pt idx="4">
                  <c:v>40</c:v>
                </c:pt>
                <c:pt idx="5">
                  <c:v>50</c:v>
                </c:pt>
                <c:pt idx="6">
                  <c:v>60</c:v>
                </c:pt>
                <c:pt idx="7">
                  <c:v>70</c:v>
                </c:pt>
                <c:pt idx="8">
                  <c:v>80</c:v>
                </c:pt>
                <c:pt idx="9">
                  <c:v>90</c:v>
                </c:pt>
                <c:pt idx="10">
                  <c:v>100</c:v>
                </c:pt>
              </c:numCache>
            </c:numRef>
          </c:cat>
          <c:val>
            <c:numRef>
              <c:f>Sheet1!$B$2:$B$12</c:f>
              <c:numCache>
                <c:formatCode>General</c:formatCode>
                <c:ptCount val="11"/>
                <c:pt idx="0">
                  <c:v>2.9000000000000001E-2</c:v>
                </c:pt>
                <c:pt idx="1">
                  <c:v>0.56699999999999995</c:v>
                </c:pt>
                <c:pt idx="2">
                  <c:v>0.56899999999999995</c:v>
                </c:pt>
                <c:pt idx="3">
                  <c:v>0.57099999999999995</c:v>
                </c:pt>
                <c:pt idx="4">
                  <c:v>0.57299999999999995</c:v>
                </c:pt>
                <c:pt idx="5">
                  <c:v>0.57299999999999995</c:v>
                </c:pt>
                <c:pt idx="6">
                  <c:v>0.57299999999999995</c:v>
                </c:pt>
                <c:pt idx="7">
                  <c:v>0.57299999999999995</c:v>
                </c:pt>
                <c:pt idx="8">
                  <c:v>0.57299999999999995</c:v>
                </c:pt>
                <c:pt idx="9">
                  <c:v>0.57399999999999995</c:v>
                </c:pt>
                <c:pt idx="10">
                  <c:v>0.57399999999999995</c:v>
                </c:pt>
              </c:numCache>
            </c:numRef>
          </c:val>
          <c:smooth val="0"/>
          <c:extLst>
            <c:ext xmlns:c16="http://schemas.microsoft.com/office/drawing/2014/chart" uri="{C3380CC4-5D6E-409C-BE32-E72D297353CC}">
              <c16:uniqueId val="{00000000-639F-4642-A0F2-674D7E05CD23}"/>
            </c:ext>
          </c:extLst>
        </c:ser>
        <c:dLbls>
          <c:showLegendKey val="0"/>
          <c:showVal val="0"/>
          <c:showCatName val="0"/>
          <c:showSerName val="0"/>
          <c:showPercent val="0"/>
          <c:showBubbleSize val="0"/>
        </c:dLbls>
        <c:smooth val="0"/>
        <c:axId val="752953519"/>
        <c:axId val="752975599"/>
      </c:lineChart>
      <c:catAx>
        <c:axId val="752953519"/>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75599"/>
        <c:crosses val="autoZero"/>
        <c:auto val="1"/>
        <c:lblAlgn val="ctr"/>
        <c:lblOffset val="100"/>
        <c:noMultiLvlLbl val="0"/>
      </c:catAx>
      <c:valAx>
        <c:axId val="752975599"/>
        <c:scaling>
          <c:orientation val="minMax"/>
          <c:max val="0.70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53519"/>
        <c:crosses val="autoZero"/>
        <c:crossBetween val="midCat"/>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r>
              <a:rPr lang="vi-VN" sz="1400" b="1"/>
              <a:t>Kernel (HSV Histogram)</a:t>
            </a:r>
            <a:endParaRPr lang="en-US" sz="1400" b="1"/>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Sheet1!$A$2:$A$25</c:f>
              <c:strCache>
                <c:ptCount val="24"/>
                <c:pt idx="0">
                  <c:v>linear</c:v>
                </c:pt>
                <c:pt idx="1">
                  <c:v>poly_0</c:v>
                </c:pt>
                <c:pt idx="2">
                  <c:v>poly_1</c:v>
                </c:pt>
                <c:pt idx="3">
                  <c:v>poly_2</c:v>
                </c:pt>
                <c:pt idx="4">
                  <c:v>poly_3</c:v>
                </c:pt>
                <c:pt idx="5">
                  <c:v>poly_4</c:v>
                </c:pt>
                <c:pt idx="6">
                  <c:v>poly_5</c:v>
                </c:pt>
                <c:pt idx="7">
                  <c:v>poly_6</c:v>
                </c:pt>
                <c:pt idx="8">
                  <c:v>poly_7</c:v>
                </c:pt>
                <c:pt idx="9">
                  <c:v>poly_8</c:v>
                </c:pt>
                <c:pt idx="10">
                  <c:v>poly_9</c:v>
                </c:pt>
                <c:pt idx="11">
                  <c:v>poly_10</c:v>
                </c:pt>
                <c:pt idx="12">
                  <c:v>poly_11</c:v>
                </c:pt>
                <c:pt idx="13">
                  <c:v>poly_12</c:v>
                </c:pt>
                <c:pt idx="14">
                  <c:v>poly_13</c:v>
                </c:pt>
                <c:pt idx="15">
                  <c:v>poly_14</c:v>
                </c:pt>
                <c:pt idx="16">
                  <c:v>poly_15</c:v>
                </c:pt>
                <c:pt idx="17">
                  <c:v>poly_16</c:v>
                </c:pt>
                <c:pt idx="18">
                  <c:v>poly_17</c:v>
                </c:pt>
                <c:pt idx="19">
                  <c:v>poly_18</c:v>
                </c:pt>
                <c:pt idx="20">
                  <c:v>poly_19</c:v>
                </c:pt>
                <c:pt idx="21">
                  <c:v>poly_20</c:v>
                </c:pt>
                <c:pt idx="22">
                  <c:v>rbf</c:v>
                </c:pt>
                <c:pt idx="23">
                  <c:v>sigmoid</c:v>
                </c:pt>
              </c:strCache>
            </c:strRef>
          </c:cat>
          <c:val>
            <c:numRef>
              <c:f>Sheet1!$B$2:$B$25</c:f>
              <c:numCache>
                <c:formatCode>General</c:formatCode>
                <c:ptCount val="24"/>
                <c:pt idx="0">
                  <c:v>0.47</c:v>
                </c:pt>
                <c:pt idx="1">
                  <c:v>0.03</c:v>
                </c:pt>
                <c:pt idx="2">
                  <c:v>0.47</c:v>
                </c:pt>
                <c:pt idx="3">
                  <c:v>0.55000000000000004</c:v>
                </c:pt>
                <c:pt idx="4">
                  <c:v>0.55000000000000004</c:v>
                </c:pt>
                <c:pt idx="5">
                  <c:v>0.55000000000000004</c:v>
                </c:pt>
                <c:pt idx="6">
                  <c:v>0.55000000000000004</c:v>
                </c:pt>
                <c:pt idx="7">
                  <c:v>0.56000000000000005</c:v>
                </c:pt>
                <c:pt idx="8">
                  <c:v>0.56000000000000005</c:v>
                </c:pt>
                <c:pt idx="9">
                  <c:v>0.56000000000000005</c:v>
                </c:pt>
                <c:pt idx="10">
                  <c:v>0.56999999999999995</c:v>
                </c:pt>
                <c:pt idx="11">
                  <c:v>0.56999999999999995</c:v>
                </c:pt>
                <c:pt idx="12">
                  <c:v>0.56999999999999995</c:v>
                </c:pt>
                <c:pt idx="13">
                  <c:v>0.56999999999999995</c:v>
                </c:pt>
                <c:pt idx="14">
                  <c:v>0.56999999999999995</c:v>
                </c:pt>
                <c:pt idx="15">
                  <c:v>0.56000000000000005</c:v>
                </c:pt>
                <c:pt idx="16">
                  <c:v>0.56000000000000005</c:v>
                </c:pt>
                <c:pt idx="17">
                  <c:v>0.56000000000000005</c:v>
                </c:pt>
                <c:pt idx="18">
                  <c:v>0.55000000000000004</c:v>
                </c:pt>
                <c:pt idx="19">
                  <c:v>0.55000000000000004</c:v>
                </c:pt>
                <c:pt idx="20">
                  <c:v>0.55000000000000004</c:v>
                </c:pt>
                <c:pt idx="21">
                  <c:v>0.55000000000000004</c:v>
                </c:pt>
                <c:pt idx="22">
                  <c:v>0.56000000000000005</c:v>
                </c:pt>
                <c:pt idx="23">
                  <c:v>0.32</c:v>
                </c:pt>
              </c:numCache>
            </c:numRef>
          </c:val>
          <c:smooth val="0"/>
          <c:extLst>
            <c:ext xmlns:c16="http://schemas.microsoft.com/office/drawing/2014/chart" uri="{C3380CC4-5D6E-409C-BE32-E72D297353CC}">
              <c16:uniqueId val="{00000000-7B85-45B2-890E-207B7E26DF21}"/>
            </c:ext>
          </c:extLst>
        </c:ser>
        <c:dLbls>
          <c:showLegendKey val="0"/>
          <c:showVal val="0"/>
          <c:showCatName val="0"/>
          <c:showSerName val="0"/>
          <c:showPercent val="0"/>
          <c:showBubbleSize val="0"/>
        </c:dLbls>
        <c:smooth val="0"/>
        <c:axId val="852571776"/>
        <c:axId val="852590016"/>
      </c:lineChart>
      <c:catAx>
        <c:axId val="85257177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90016"/>
        <c:crosses val="autoZero"/>
        <c:auto val="1"/>
        <c:lblAlgn val="ctr"/>
        <c:lblOffset val="100"/>
        <c:noMultiLvlLbl val="0"/>
      </c:catAx>
      <c:valAx>
        <c:axId val="852590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57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r>
              <a:rPr lang="vi-VN" sz="1400" b="1"/>
              <a:t>C (Resnet 18)</a:t>
            </a:r>
            <a:endParaRPr lang="en-US" sz="1400"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Sheet1!$A$2:$A$12</c:f>
              <c:numCache>
                <c:formatCode>General</c:formatCode>
                <c:ptCount val="11"/>
                <c:pt idx="0">
                  <c:v>0</c:v>
                </c:pt>
                <c:pt idx="1">
                  <c:v>10</c:v>
                </c:pt>
                <c:pt idx="2">
                  <c:v>20</c:v>
                </c:pt>
                <c:pt idx="3">
                  <c:v>30</c:v>
                </c:pt>
                <c:pt idx="4">
                  <c:v>40</c:v>
                </c:pt>
                <c:pt idx="5">
                  <c:v>50</c:v>
                </c:pt>
                <c:pt idx="6">
                  <c:v>60</c:v>
                </c:pt>
                <c:pt idx="7">
                  <c:v>70</c:v>
                </c:pt>
                <c:pt idx="8">
                  <c:v>80</c:v>
                </c:pt>
                <c:pt idx="9">
                  <c:v>90</c:v>
                </c:pt>
                <c:pt idx="10">
                  <c:v>100</c:v>
                </c:pt>
              </c:numCache>
            </c:numRef>
          </c:cat>
          <c:val>
            <c:numRef>
              <c:f>Sheet1!$B$2:$B$12</c:f>
              <c:numCache>
                <c:formatCode>General</c:formatCode>
                <c:ptCount val="11"/>
                <c:pt idx="0">
                  <c:v>0.57999999999999996</c:v>
                </c:pt>
                <c:pt idx="1">
                  <c:v>0.96</c:v>
                </c:pt>
                <c:pt idx="2">
                  <c:v>0.96</c:v>
                </c:pt>
                <c:pt idx="3">
                  <c:v>0.96</c:v>
                </c:pt>
                <c:pt idx="4">
                  <c:v>0.96</c:v>
                </c:pt>
                <c:pt idx="5">
                  <c:v>0.96</c:v>
                </c:pt>
                <c:pt idx="6">
                  <c:v>0.96</c:v>
                </c:pt>
                <c:pt idx="7">
                  <c:v>0.96</c:v>
                </c:pt>
                <c:pt idx="8">
                  <c:v>0.96</c:v>
                </c:pt>
                <c:pt idx="9">
                  <c:v>0.96</c:v>
                </c:pt>
                <c:pt idx="10">
                  <c:v>0.96</c:v>
                </c:pt>
              </c:numCache>
            </c:numRef>
          </c:val>
          <c:smooth val="0"/>
          <c:extLst>
            <c:ext xmlns:c16="http://schemas.microsoft.com/office/drawing/2014/chart" uri="{C3380CC4-5D6E-409C-BE32-E72D297353CC}">
              <c16:uniqueId val="{00000000-C462-4E9C-BA76-356628E38FB4}"/>
            </c:ext>
          </c:extLst>
        </c:ser>
        <c:dLbls>
          <c:showLegendKey val="0"/>
          <c:showVal val="0"/>
          <c:showCatName val="0"/>
          <c:showSerName val="0"/>
          <c:showPercent val="0"/>
          <c:showBubbleSize val="0"/>
        </c:dLbls>
        <c:smooth val="0"/>
        <c:axId val="752955439"/>
        <c:axId val="752971759"/>
      </c:lineChart>
      <c:catAx>
        <c:axId val="752955439"/>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71759"/>
        <c:crosses val="autoZero"/>
        <c:auto val="1"/>
        <c:lblAlgn val="ctr"/>
        <c:lblOffset val="100"/>
        <c:noMultiLvlLbl val="0"/>
      </c:catAx>
      <c:valAx>
        <c:axId val="752971759"/>
        <c:scaling>
          <c:orientation val="minMax"/>
          <c:min val="0.5"/>
        </c:scaling>
        <c:delete val="0"/>
        <c:axPos val="l"/>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752955439"/>
        <c:crosses val="autoZero"/>
        <c:crossBetween val="midCat"/>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r>
              <a:rPr lang="vi-VN" sz="1400" b="1"/>
              <a:t>Kernel (Resnet 18)</a:t>
            </a:r>
            <a:endParaRPr lang="en-US" sz="1400"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Unilever Shilling" panose="020B0502020202020204"/>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Sheet1!$A$2:$A$25</c:f>
              <c:strCache>
                <c:ptCount val="24"/>
                <c:pt idx="0">
                  <c:v>linear</c:v>
                </c:pt>
                <c:pt idx="1">
                  <c:v>poly_0</c:v>
                </c:pt>
                <c:pt idx="2">
                  <c:v>poly_1</c:v>
                </c:pt>
                <c:pt idx="3">
                  <c:v>poly_2</c:v>
                </c:pt>
                <c:pt idx="4">
                  <c:v>poly_3</c:v>
                </c:pt>
                <c:pt idx="5">
                  <c:v>poly_4</c:v>
                </c:pt>
                <c:pt idx="6">
                  <c:v>poly_5</c:v>
                </c:pt>
                <c:pt idx="7">
                  <c:v>poly_6</c:v>
                </c:pt>
                <c:pt idx="8">
                  <c:v>poly_7</c:v>
                </c:pt>
                <c:pt idx="9">
                  <c:v>poly_8</c:v>
                </c:pt>
                <c:pt idx="10">
                  <c:v>poly_9</c:v>
                </c:pt>
                <c:pt idx="11">
                  <c:v>poly_10</c:v>
                </c:pt>
                <c:pt idx="12">
                  <c:v>poly_11</c:v>
                </c:pt>
                <c:pt idx="13">
                  <c:v>poly_12</c:v>
                </c:pt>
                <c:pt idx="14">
                  <c:v>poly_13</c:v>
                </c:pt>
                <c:pt idx="15">
                  <c:v>poly_14</c:v>
                </c:pt>
                <c:pt idx="16">
                  <c:v>poly_15</c:v>
                </c:pt>
                <c:pt idx="17">
                  <c:v>poly_16</c:v>
                </c:pt>
                <c:pt idx="18">
                  <c:v>poly_17</c:v>
                </c:pt>
                <c:pt idx="19">
                  <c:v>poly_18</c:v>
                </c:pt>
                <c:pt idx="20">
                  <c:v>poly_19</c:v>
                </c:pt>
                <c:pt idx="21">
                  <c:v>poly_20</c:v>
                </c:pt>
                <c:pt idx="22">
                  <c:v>rbf</c:v>
                </c:pt>
                <c:pt idx="23">
                  <c:v>sigmoid</c:v>
                </c:pt>
              </c:strCache>
            </c:strRef>
          </c:cat>
          <c:val>
            <c:numRef>
              <c:f>Sheet1!$B$2:$B$25</c:f>
              <c:numCache>
                <c:formatCode>General</c:formatCode>
                <c:ptCount val="24"/>
                <c:pt idx="0">
                  <c:v>0.93</c:v>
                </c:pt>
                <c:pt idx="1">
                  <c:v>0.03</c:v>
                </c:pt>
                <c:pt idx="2">
                  <c:v>0.94</c:v>
                </c:pt>
                <c:pt idx="3">
                  <c:v>0.94</c:v>
                </c:pt>
                <c:pt idx="4">
                  <c:v>0.94</c:v>
                </c:pt>
                <c:pt idx="5">
                  <c:v>0.94</c:v>
                </c:pt>
                <c:pt idx="6">
                  <c:v>0.93</c:v>
                </c:pt>
                <c:pt idx="7">
                  <c:v>0.93</c:v>
                </c:pt>
                <c:pt idx="8">
                  <c:v>0.93</c:v>
                </c:pt>
                <c:pt idx="9">
                  <c:v>0.92</c:v>
                </c:pt>
                <c:pt idx="10">
                  <c:v>0.91</c:v>
                </c:pt>
                <c:pt idx="11">
                  <c:v>0.9</c:v>
                </c:pt>
                <c:pt idx="12">
                  <c:v>0.89</c:v>
                </c:pt>
                <c:pt idx="13">
                  <c:v>0.87</c:v>
                </c:pt>
                <c:pt idx="14">
                  <c:v>0.85</c:v>
                </c:pt>
                <c:pt idx="15">
                  <c:v>0.82</c:v>
                </c:pt>
                <c:pt idx="16">
                  <c:v>0.81</c:v>
                </c:pt>
                <c:pt idx="17">
                  <c:v>0.79</c:v>
                </c:pt>
                <c:pt idx="18">
                  <c:v>0.77</c:v>
                </c:pt>
                <c:pt idx="19">
                  <c:v>0.75</c:v>
                </c:pt>
                <c:pt idx="20">
                  <c:v>0.74</c:v>
                </c:pt>
                <c:pt idx="21">
                  <c:v>0.72</c:v>
                </c:pt>
                <c:pt idx="22">
                  <c:v>0.96</c:v>
                </c:pt>
                <c:pt idx="23">
                  <c:v>0.85</c:v>
                </c:pt>
              </c:numCache>
            </c:numRef>
          </c:val>
          <c:smooth val="0"/>
          <c:extLst>
            <c:ext xmlns:c16="http://schemas.microsoft.com/office/drawing/2014/chart" uri="{C3380CC4-5D6E-409C-BE32-E72D297353CC}">
              <c16:uniqueId val="{00000000-1359-41A0-988D-30B97A0D1E55}"/>
            </c:ext>
          </c:extLst>
        </c:ser>
        <c:dLbls>
          <c:showLegendKey val="0"/>
          <c:showVal val="0"/>
          <c:showCatName val="0"/>
          <c:showSerName val="0"/>
          <c:showPercent val="0"/>
          <c:showBubbleSize val="0"/>
        </c:dLbls>
        <c:smooth val="0"/>
        <c:axId val="852611136"/>
        <c:axId val="852603936"/>
      </c:lineChart>
      <c:catAx>
        <c:axId val="852611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603936"/>
        <c:crosses val="autoZero"/>
        <c:auto val="1"/>
        <c:lblAlgn val="ctr"/>
        <c:lblOffset val="100"/>
        <c:noMultiLvlLbl val="0"/>
      </c:catAx>
      <c:valAx>
        <c:axId val="85260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Unilever Shilling" panose="020B0502020202020204"/>
                <a:ea typeface="+mn-ea"/>
                <a:cs typeface="+mn-cs"/>
              </a:defRPr>
            </a:pPr>
            <a:endParaRPr lang="en-US"/>
          </a:p>
        </c:txPr>
        <c:crossAx val="852611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Unilever Shilling" panose="020B0502020202020204"/>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F6EF60-FB49-41D0-89F0-8C048C997535}"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56502-B7C3-4833-870B-43CA07AFF425}" type="slidenum">
              <a:rPr lang="en-US" smtClean="0"/>
              <a:t>‹#›</a:t>
            </a:fld>
            <a:endParaRPr lang="en-US"/>
          </a:p>
        </p:txBody>
      </p:sp>
    </p:spTree>
    <p:extLst>
      <p:ext uri="{BB962C8B-B14F-4D97-AF65-F5344CB8AC3E}">
        <p14:creationId xmlns:p14="http://schemas.microsoft.com/office/powerpoint/2010/main" val="331649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2</a:t>
            </a:fld>
            <a:endParaRPr lang="en-US"/>
          </a:p>
        </p:txBody>
      </p:sp>
    </p:spTree>
    <p:extLst>
      <p:ext uri="{BB962C8B-B14F-4D97-AF65-F5344CB8AC3E}">
        <p14:creationId xmlns:p14="http://schemas.microsoft.com/office/powerpoint/2010/main" val="330758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13</a:t>
            </a:fld>
            <a:endParaRPr lang="en-US"/>
          </a:p>
        </p:txBody>
      </p:sp>
    </p:spTree>
    <p:extLst>
      <p:ext uri="{BB962C8B-B14F-4D97-AF65-F5344CB8AC3E}">
        <p14:creationId xmlns:p14="http://schemas.microsoft.com/office/powerpoint/2010/main" val="3124236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vi-VN" b="0" i="0">
              <a:solidFill>
                <a:srgbClr val="F4F4F5"/>
              </a:solidFill>
              <a:effectLst/>
              <a:highlight>
                <a:srgbClr val="27272A"/>
              </a:highlight>
              <a:latin typeface="__DM_Sans_0dfae3"/>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14</a:t>
            </a:fld>
            <a:endParaRPr lang="en-US"/>
          </a:p>
        </p:txBody>
      </p:sp>
    </p:spTree>
    <p:extLst>
      <p:ext uri="{BB962C8B-B14F-4D97-AF65-F5344CB8AC3E}">
        <p14:creationId xmlns:p14="http://schemas.microsoft.com/office/powerpoint/2010/main" val="232066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15</a:t>
            </a:fld>
            <a:endParaRPr lang="en-US"/>
          </a:p>
        </p:txBody>
      </p:sp>
    </p:spTree>
    <p:extLst>
      <p:ext uri="{BB962C8B-B14F-4D97-AF65-F5344CB8AC3E}">
        <p14:creationId xmlns:p14="http://schemas.microsoft.com/office/powerpoint/2010/main" val="3677537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16</a:t>
            </a:fld>
            <a:endParaRPr lang="en-US"/>
          </a:p>
        </p:txBody>
      </p:sp>
    </p:spTree>
    <p:extLst>
      <p:ext uri="{BB962C8B-B14F-4D97-AF65-F5344CB8AC3E}">
        <p14:creationId xmlns:p14="http://schemas.microsoft.com/office/powerpoint/2010/main" val="3512729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17</a:t>
            </a:fld>
            <a:endParaRPr lang="en-US"/>
          </a:p>
        </p:txBody>
      </p:sp>
    </p:spTree>
    <p:extLst>
      <p:ext uri="{BB962C8B-B14F-4D97-AF65-F5344CB8AC3E}">
        <p14:creationId xmlns:p14="http://schemas.microsoft.com/office/powerpoint/2010/main" val="3198328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18</a:t>
            </a:fld>
            <a:endParaRPr lang="en-US"/>
          </a:p>
        </p:txBody>
      </p:sp>
    </p:spTree>
    <p:extLst>
      <p:ext uri="{BB962C8B-B14F-4D97-AF65-F5344CB8AC3E}">
        <p14:creationId xmlns:p14="http://schemas.microsoft.com/office/powerpoint/2010/main" val="1879590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19</a:t>
            </a:fld>
            <a:endParaRPr lang="en-US"/>
          </a:p>
        </p:txBody>
      </p:sp>
    </p:spTree>
    <p:extLst>
      <p:ext uri="{BB962C8B-B14F-4D97-AF65-F5344CB8AC3E}">
        <p14:creationId xmlns:p14="http://schemas.microsoft.com/office/powerpoint/2010/main" val="732760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20</a:t>
            </a:fld>
            <a:endParaRPr lang="en-US"/>
          </a:p>
        </p:txBody>
      </p:sp>
    </p:spTree>
    <p:extLst>
      <p:ext uri="{BB962C8B-B14F-4D97-AF65-F5344CB8AC3E}">
        <p14:creationId xmlns:p14="http://schemas.microsoft.com/office/powerpoint/2010/main" val="168205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24</a:t>
            </a:fld>
            <a:endParaRPr lang="en-US"/>
          </a:p>
        </p:txBody>
      </p:sp>
    </p:spTree>
    <p:extLst>
      <p:ext uri="{BB962C8B-B14F-4D97-AF65-F5344CB8AC3E}">
        <p14:creationId xmlns:p14="http://schemas.microsoft.com/office/powerpoint/2010/main" val="3836311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25</a:t>
            </a:fld>
            <a:endParaRPr lang="en-US"/>
          </a:p>
        </p:txBody>
      </p:sp>
    </p:spTree>
    <p:extLst>
      <p:ext uri="{BB962C8B-B14F-4D97-AF65-F5344CB8AC3E}">
        <p14:creationId xmlns:p14="http://schemas.microsoft.com/office/powerpoint/2010/main" val="206956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3</a:t>
            </a:fld>
            <a:endParaRPr lang="en-US"/>
          </a:p>
        </p:txBody>
      </p:sp>
    </p:spTree>
    <p:extLst>
      <p:ext uri="{BB962C8B-B14F-4D97-AF65-F5344CB8AC3E}">
        <p14:creationId xmlns:p14="http://schemas.microsoft.com/office/powerpoint/2010/main" val="1244675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26</a:t>
            </a:fld>
            <a:endParaRPr lang="en-US"/>
          </a:p>
        </p:txBody>
      </p:sp>
    </p:spTree>
    <p:extLst>
      <p:ext uri="{BB962C8B-B14F-4D97-AF65-F5344CB8AC3E}">
        <p14:creationId xmlns:p14="http://schemas.microsoft.com/office/powerpoint/2010/main" val="18466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27</a:t>
            </a:fld>
            <a:endParaRPr lang="en-US"/>
          </a:p>
        </p:txBody>
      </p:sp>
    </p:spTree>
    <p:extLst>
      <p:ext uri="{BB962C8B-B14F-4D97-AF65-F5344CB8AC3E}">
        <p14:creationId xmlns:p14="http://schemas.microsoft.com/office/powerpoint/2010/main" val="1768292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28</a:t>
            </a:fld>
            <a:endParaRPr lang="en-US"/>
          </a:p>
        </p:txBody>
      </p:sp>
    </p:spTree>
    <p:extLst>
      <p:ext uri="{BB962C8B-B14F-4D97-AF65-F5344CB8AC3E}">
        <p14:creationId xmlns:p14="http://schemas.microsoft.com/office/powerpoint/2010/main" val="2304793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29</a:t>
            </a:fld>
            <a:endParaRPr lang="en-US"/>
          </a:p>
        </p:txBody>
      </p:sp>
    </p:spTree>
    <p:extLst>
      <p:ext uri="{BB962C8B-B14F-4D97-AF65-F5344CB8AC3E}">
        <p14:creationId xmlns:p14="http://schemas.microsoft.com/office/powerpoint/2010/main" val="808161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30</a:t>
            </a:fld>
            <a:endParaRPr lang="en-US"/>
          </a:p>
        </p:txBody>
      </p:sp>
    </p:spTree>
    <p:extLst>
      <p:ext uri="{BB962C8B-B14F-4D97-AF65-F5344CB8AC3E}">
        <p14:creationId xmlns:p14="http://schemas.microsoft.com/office/powerpoint/2010/main" val="3871530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31</a:t>
            </a:fld>
            <a:endParaRPr lang="en-US"/>
          </a:p>
        </p:txBody>
      </p:sp>
    </p:spTree>
    <p:extLst>
      <p:ext uri="{BB962C8B-B14F-4D97-AF65-F5344CB8AC3E}">
        <p14:creationId xmlns:p14="http://schemas.microsoft.com/office/powerpoint/2010/main" val="1358441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32</a:t>
            </a:fld>
            <a:endParaRPr lang="en-US"/>
          </a:p>
        </p:txBody>
      </p:sp>
    </p:spTree>
    <p:extLst>
      <p:ext uri="{BB962C8B-B14F-4D97-AF65-F5344CB8AC3E}">
        <p14:creationId xmlns:p14="http://schemas.microsoft.com/office/powerpoint/2010/main" val="2482419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34</a:t>
            </a:fld>
            <a:endParaRPr lang="en-US"/>
          </a:p>
        </p:txBody>
      </p:sp>
    </p:spTree>
    <p:extLst>
      <p:ext uri="{BB962C8B-B14F-4D97-AF65-F5344CB8AC3E}">
        <p14:creationId xmlns:p14="http://schemas.microsoft.com/office/powerpoint/2010/main" val="3363672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35</a:t>
            </a:fld>
            <a:endParaRPr lang="en-US"/>
          </a:p>
        </p:txBody>
      </p:sp>
    </p:spTree>
    <p:extLst>
      <p:ext uri="{BB962C8B-B14F-4D97-AF65-F5344CB8AC3E}">
        <p14:creationId xmlns:p14="http://schemas.microsoft.com/office/powerpoint/2010/main" val="374310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4</a:t>
            </a:fld>
            <a:endParaRPr lang="en-US"/>
          </a:p>
        </p:txBody>
      </p:sp>
    </p:spTree>
    <p:extLst>
      <p:ext uri="{BB962C8B-B14F-4D97-AF65-F5344CB8AC3E}">
        <p14:creationId xmlns:p14="http://schemas.microsoft.com/office/powerpoint/2010/main" val="373303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5</a:t>
            </a:fld>
            <a:endParaRPr lang="en-US"/>
          </a:p>
        </p:txBody>
      </p:sp>
    </p:spTree>
    <p:extLst>
      <p:ext uri="{BB962C8B-B14F-4D97-AF65-F5344CB8AC3E}">
        <p14:creationId xmlns:p14="http://schemas.microsoft.com/office/powerpoint/2010/main" val="365004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3CC56502-B7C3-4833-870B-43CA07AFF425}" type="slidenum">
              <a:rPr lang="en-US" smtClean="0"/>
              <a:t>6</a:t>
            </a:fld>
            <a:endParaRPr lang="en-US"/>
          </a:p>
        </p:txBody>
      </p:sp>
    </p:spTree>
    <p:extLst>
      <p:ext uri="{BB962C8B-B14F-4D97-AF65-F5344CB8AC3E}">
        <p14:creationId xmlns:p14="http://schemas.microsoft.com/office/powerpoint/2010/main" val="274311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7</a:t>
            </a:fld>
            <a:endParaRPr lang="en-US"/>
          </a:p>
        </p:txBody>
      </p:sp>
    </p:spTree>
    <p:extLst>
      <p:ext uri="{BB962C8B-B14F-4D97-AF65-F5344CB8AC3E}">
        <p14:creationId xmlns:p14="http://schemas.microsoft.com/office/powerpoint/2010/main" val="1511098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10</a:t>
            </a:fld>
            <a:endParaRPr lang="en-US"/>
          </a:p>
        </p:txBody>
      </p:sp>
    </p:spTree>
    <p:extLst>
      <p:ext uri="{BB962C8B-B14F-4D97-AF65-F5344CB8AC3E}">
        <p14:creationId xmlns:p14="http://schemas.microsoft.com/office/powerpoint/2010/main" val="24159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a:p>
        </p:txBody>
      </p:sp>
      <p:sp>
        <p:nvSpPr>
          <p:cNvPr id="4" name="Slide Number Placeholder 3"/>
          <p:cNvSpPr>
            <a:spLocks noGrp="1"/>
          </p:cNvSpPr>
          <p:nvPr>
            <p:ph type="sldNum" sz="quarter" idx="5"/>
          </p:nvPr>
        </p:nvSpPr>
        <p:spPr/>
        <p:txBody>
          <a:bodyPr/>
          <a:lstStyle/>
          <a:p>
            <a:fld id="{3CC56502-B7C3-4833-870B-43CA07AFF425}" type="slidenum">
              <a:rPr lang="en-US" smtClean="0"/>
              <a:t>11</a:t>
            </a:fld>
            <a:endParaRPr lang="en-US"/>
          </a:p>
        </p:txBody>
      </p:sp>
    </p:spTree>
    <p:extLst>
      <p:ext uri="{BB962C8B-B14F-4D97-AF65-F5344CB8AC3E}">
        <p14:creationId xmlns:p14="http://schemas.microsoft.com/office/powerpoint/2010/main" val="777079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C56502-B7C3-4833-870B-43CA07AFF425}" type="slidenum">
              <a:rPr lang="en-US" smtClean="0"/>
              <a:t>12</a:t>
            </a:fld>
            <a:endParaRPr lang="en-US"/>
          </a:p>
        </p:txBody>
      </p:sp>
    </p:spTree>
    <p:extLst>
      <p:ext uri="{BB962C8B-B14F-4D97-AF65-F5344CB8AC3E}">
        <p14:creationId xmlns:p14="http://schemas.microsoft.com/office/powerpoint/2010/main" val="1188721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48.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Master" Target="../slideMasters/slideMaster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image" Target="../media/image14.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79.png"/><Relationship Id="rId4"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43.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56.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58.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58.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emf"/><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emf"/><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One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52000"/>
            <a:ext cx="9540000" cy="82800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2294462"/>
            <a:ext cx="9539999" cy="1655762"/>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824549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Modular - yellow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tx2"/>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tx2"/>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353651D9-E3BD-4F4D-BE19-FBB663DA3ED6}"/>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21165932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FC281C13-DE5D-D149-981E-F2B0A350151B}"/>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688186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a:extLst>
              <a:ext uri="{FF2B5EF4-FFF2-40B4-BE49-F238E27FC236}">
                <a16:creationId xmlns:a16="http://schemas.microsoft.com/office/drawing/2014/main" id="{73373F49-FF65-1A43-BFE1-1ED0F11C1D6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7070793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hart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1511DB-FF41-4643-83DF-1155AC94D37D}"/>
              </a:ext>
            </a:extLst>
          </p:cNvPr>
          <p:cNvSpPr/>
          <p:nvPr/>
        </p:nvSpPr>
        <p:spPr>
          <a:xfrm>
            <a:off x="6705600" y="0"/>
            <a:ext cx="5486400" cy="6858000"/>
          </a:xfrm>
          <a:prstGeom prst="rect">
            <a:avLst/>
          </a:prstGeom>
          <a:solidFill>
            <a:srgbClr val="FFF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AE6"/>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33577D04-5989-064A-A4DE-91AAD779FF2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8900298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hart bullet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B3A11-0E75-C447-9DF2-26F88F1F3609}"/>
              </a:ext>
            </a:extLst>
          </p:cNvPr>
          <p:cNvSpPr/>
          <p:nvPr/>
        </p:nvSpPr>
        <p:spPr>
          <a:xfrm>
            <a:off x="6705600" y="0"/>
            <a:ext cx="5486400" cy="6858000"/>
          </a:xfrm>
          <a:prstGeom prst="rect">
            <a:avLst/>
          </a:prstGeom>
          <a:solidFill>
            <a:srgbClr val="FFF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AE6"/>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CC13D49E-EA22-C448-AD12-E362FDBE684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0056985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Imag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0" name="Picture 9">
            <a:extLst>
              <a:ext uri="{FF2B5EF4-FFF2-40B4-BE49-F238E27FC236}">
                <a16:creationId xmlns:a16="http://schemas.microsoft.com/office/drawing/2014/main" id="{9ED29B76-5E15-0E4C-BDFC-49CAFD036F7C}"/>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759551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imag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DD8B9BD1-9942-5643-8C0D-7EA958CC7BC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4695377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imag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2E37552E-7711-E649-B28A-9BAD9FF69A17}"/>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8604829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imag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4800" y="0"/>
            <a:ext cx="113472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8" name="Picture 7">
            <a:extLst>
              <a:ext uri="{FF2B5EF4-FFF2-40B4-BE49-F238E27FC236}">
                <a16:creationId xmlns:a16="http://schemas.microsoft.com/office/drawing/2014/main" id="{C6A781A2-35A3-FD47-A8E1-1CEC0F9ECD0C}"/>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0526048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big imag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441F1E1B-363C-6F49-8940-B5F160745D04}"/>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9371960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big imag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45490" y="3427200"/>
            <a:ext cx="566961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53D179D3-EBE8-104F-B871-0A917D15DF1F}"/>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92263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Modular - turq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25481503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ackground imag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45490" y="0"/>
            <a:ext cx="1134651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10" name="Picture 9">
            <a:extLst>
              <a:ext uri="{FF2B5EF4-FFF2-40B4-BE49-F238E27FC236}">
                <a16:creationId xmlns:a16="http://schemas.microsoft.com/office/drawing/2014/main" id="{2EA1CB0C-CDF8-2149-B664-957DB109E01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6514764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ank You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7" name="Picture 6">
            <a:extLst>
              <a:ext uri="{FF2B5EF4-FFF2-40B4-BE49-F238E27FC236}">
                <a16:creationId xmlns:a16="http://schemas.microsoft.com/office/drawing/2014/main" id="{3BC0AB14-71DD-D84C-98C8-64443588937F}"/>
              </a:ext>
            </a:extLst>
          </p:cNvPr>
          <p:cNvPicPr>
            <a:picLocks noChangeAspect="1"/>
          </p:cNvPicPr>
          <p:nvPr/>
        </p:nvPicPr>
        <p:blipFill>
          <a:blip r:embed="rId4"/>
          <a:stretch>
            <a:fillRect/>
          </a:stretch>
        </p:blipFill>
        <p:spPr>
          <a:xfrm>
            <a:off x="3468544" y="342900"/>
            <a:ext cx="7708900" cy="65151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170633295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ank You - logo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7" name="Picture 6">
            <a:extLst>
              <a:ext uri="{FF2B5EF4-FFF2-40B4-BE49-F238E27FC236}">
                <a16:creationId xmlns:a16="http://schemas.microsoft.com/office/drawing/2014/main" id="{3BC0AB14-71DD-D84C-98C8-64443588937F}"/>
              </a:ext>
            </a:extLst>
          </p:cNvPr>
          <p:cNvPicPr>
            <a:picLocks noChangeAspect="1"/>
          </p:cNvPicPr>
          <p:nvPr/>
        </p:nvPicPr>
        <p:blipFill>
          <a:blip r:embed="rId4"/>
          <a:stretch>
            <a:fillRect/>
          </a:stretch>
        </p:blipFill>
        <p:spPr>
          <a:xfrm>
            <a:off x="3468544" y="342900"/>
            <a:ext cx="7708900" cy="6515100"/>
          </a:xfrm>
          <a:prstGeom prst="rect">
            <a:avLst/>
          </a:prstGeom>
        </p:spPr>
      </p:pic>
      <p:sp>
        <p:nvSpPr>
          <p:cNvPr id="9" name="Picture Placeholder 5">
            <a:extLst>
              <a:ext uri="{FF2B5EF4-FFF2-40B4-BE49-F238E27FC236}">
                <a16:creationId xmlns:a16="http://schemas.microsoft.com/office/drawing/2014/main" id="{203DD217-CCD5-644F-96DF-1B468171F7C3}"/>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B86C2F58-B0F0-4442-9C90-F001A6461694}"/>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1" name="Picture Placeholder 5">
            <a:extLst>
              <a:ext uri="{FF2B5EF4-FFF2-40B4-BE49-F238E27FC236}">
                <a16:creationId xmlns:a16="http://schemas.microsoft.com/office/drawing/2014/main" id="{0FB6FDAB-36CE-E043-AC63-8DE0A9E351A4}"/>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2" name="Straight Connector 11">
            <a:extLst>
              <a:ext uri="{FF2B5EF4-FFF2-40B4-BE49-F238E27FC236}">
                <a16:creationId xmlns:a16="http://schemas.microsoft.com/office/drawing/2014/main" id="{89C27995-CBA5-404E-A541-C6739A9C9018}"/>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30988462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ank You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4" name="Picture 3">
            <a:extLst>
              <a:ext uri="{FF2B5EF4-FFF2-40B4-BE49-F238E27FC236}">
                <a16:creationId xmlns:a16="http://schemas.microsoft.com/office/drawing/2014/main" id="{F8CDA2B8-48D4-A948-A5F1-EF69B6DC6912}"/>
              </a:ext>
            </a:extLst>
          </p:cNvPr>
          <p:cNvPicPr>
            <a:picLocks noChangeAspect="1"/>
          </p:cNvPicPr>
          <p:nvPr/>
        </p:nvPicPr>
        <p:blipFill>
          <a:blip r:embed="rId4"/>
          <a:stretch>
            <a:fillRect/>
          </a:stretch>
        </p:blipFill>
        <p:spPr>
          <a:xfrm>
            <a:off x="4276725" y="469107"/>
            <a:ext cx="6438900" cy="61341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13489752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ank You - logo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4" name="Picture 3">
            <a:extLst>
              <a:ext uri="{FF2B5EF4-FFF2-40B4-BE49-F238E27FC236}">
                <a16:creationId xmlns:a16="http://schemas.microsoft.com/office/drawing/2014/main" id="{F8CDA2B8-48D4-A948-A5F1-EF69B6DC6912}"/>
              </a:ext>
            </a:extLst>
          </p:cNvPr>
          <p:cNvPicPr>
            <a:picLocks noChangeAspect="1"/>
          </p:cNvPicPr>
          <p:nvPr/>
        </p:nvPicPr>
        <p:blipFill>
          <a:blip r:embed="rId4"/>
          <a:stretch>
            <a:fillRect/>
          </a:stretch>
        </p:blipFill>
        <p:spPr>
          <a:xfrm>
            <a:off x="4276725" y="469107"/>
            <a:ext cx="6438900" cy="6134100"/>
          </a:xfrm>
          <a:prstGeom prst="rect">
            <a:avLst/>
          </a:prstGeom>
        </p:spPr>
      </p:pic>
      <p:sp>
        <p:nvSpPr>
          <p:cNvPr id="7" name="Picture Placeholder 5">
            <a:extLst>
              <a:ext uri="{FF2B5EF4-FFF2-40B4-BE49-F238E27FC236}">
                <a16:creationId xmlns:a16="http://schemas.microsoft.com/office/drawing/2014/main" id="{8628B51B-6D3A-C44F-A895-C6E65589E6E7}"/>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52EEA00-2DC9-1B4B-87A7-91A3AA16C63F}"/>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FD2C4209-7B16-2C44-81B3-58E453120DBA}"/>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272249D-97FE-3A43-9EC2-E050991E3E74}"/>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41954743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ank You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6" name="Picture 5">
            <a:extLst>
              <a:ext uri="{FF2B5EF4-FFF2-40B4-BE49-F238E27FC236}">
                <a16:creationId xmlns:a16="http://schemas.microsoft.com/office/drawing/2014/main" id="{00803495-9A5B-CB4D-AD99-46A6E141FDAF}"/>
              </a:ext>
            </a:extLst>
          </p:cNvPr>
          <p:cNvPicPr>
            <a:picLocks noChangeAspect="1"/>
          </p:cNvPicPr>
          <p:nvPr/>
        </p:nvPicPr>
        <p:blipFill>
          <a:blip r:embed="rId4"/>
          <a:stretch>
            <a:fillRect/>
          </a:stretch>
        </p:blipFill>
        <p:spPr>
          <a:xfrm>
            <a:off x="3581399" y="1"/>
            <a:ext cx="5943600" cy="67564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842926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ank You - logo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6" name="Picture 5">
            <a:extLst>
              <a:ext uri="{FF2B5EF4-FFF2-40B4-BE49-F238E27FC236}">
                <a16:creationId xmlns:a16="http://schemas.microsoft.com/office/drawing/2014/main" id="{00803495-9A5B-CB4D-AD99-46A6E141FDAF}"/>
              </a:ext>
            </a:extLst>
          </p:cNvPr>
          <p:cNvPicPr>
            <a:picLocks noChangeAspect="1"/>
          </p:cNvPicPr>
          <p:nvPr/>
        </p:nvPicPr>
        <p:blipFill>
          <a:blip r:embed="rId4"/>
          <a:stretch>
            <a:fillRect/>
          </a:stretch>
        </p:blipFill>
        <p:spPr>
          <a:xfrm>
            <a:off x="3581399" y="1"/>
            <a:ext cx="5943600" cy="6756400"/>
          </a:xfrm>
          <a:prstGeom prst="rect">
            <a:avLst/>
          </a:prstGeom>
        </p:spPr>
      </p:pic>
      <p:sp>
        <p:nvSpPr>
          <p:cNvPr id="9" name="Picture Placeholder 5">
            <a:extLst>
              <a:ext uri="{FF2B5EF4-FFF2-40B4-BE49-F238E27FC236}">
                <a16:creationId xmlns:a16="http://schemas.microsoft.com/office/drawing/2014/main" id="{7CE6B2EF-D06E-A54A-ADF5-DC3D39C327D1}"/>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9BBD365E-1E8E-F248-9FD9-33EF1D66E070}"/>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1" name="Picture Placeholder 5">
            <a:extLst>
              <a:ext uri="{FF2B5EF4-FFF2-40B4-BE49-F238E27FC236}">
                <a16:creationId xmlns:a16="http://schemas.microsoft.com/office/drawing/2014/main" id="{C75F2F79-54AF-794C-AB73-20853BF161BE}"/>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2" name="Straight Connector 11">
            <a:extLst>
              <a:ext uri="{FF2B5EF4-FFF2-40B4-BE49-F238E27FC236}">
                <a16:creationId xmlns:a16="http://schemas.microsoft.com/office/drawing/2014/main" id="{3F740E9E-17E6-F443-A2F8-64E3823DE259}"/>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5637194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ank You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a:stretch>
            <a:fillRect/>
          </a:stretch>
        </p:blipFill>
        <p:spPr>
          <a:xfrm>
            <a:off x="198990" y="6178730"/>
            <a:ext cx="457200" cy="508000"/>
          </a:xfrm>
          <a:prstGeom prst="rect">
            <a:avLst/>
          </a:prstGeom>
        </p:spPr>
      </p:pic>
      <p:pic>
        <p:nvPicPr>
          <p:cNvPr id="4" name="Picture 3">
            <a:extLst>
              <a:ext uri="{FF2B5EF4-FFF2-40B4-BE49-F238E27FC236}">
                <a16:creationId xmlns:a16="http://schemas.microsoft.com/office/drawing/2014/main" id="{42C6539F-9DB5-5A49-945D-55140F9A73FF}"/>
              </a:ext>
            </a:extLst>
          </p:cNvPr>
          <p:cNvPicPr>
            <a:picLocks noChangeAspect="1"/>
          </p:cNvPicPr>
          <p:nvPr/>
        </p:nvPicPr>
        <p:blipFill>
          <a:blip r:embed="rId4"/>
          <a:stretch>
            <a:fillRect/>
          </a:stretch>
        </p:blipFill>
        <p:spPr>
          <a:xfrm>
            <a:off x="4938713" y="0"/>
            <a:ext cx="4229100" cy="6858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41438612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ank You - logo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4" name="Picture 3">
            <a:extLst>
              <a:ext uri="{FF2B5EF4-FFF2-40B4-BE49-F238E27FC236}">
                <a16:creationId xmlns:a16="http://schemas.microsoft.com/office/drawing/2014/main" id="{42C6539F-9DB5-5A49-945D-55140F9A73FF}"/>
              </a:ext>
            </a:extLst>
          </p:cNvPr>
          <p:cNvPicPr>
            <a:picLocks noChangeAspect="1"/>
          </p:cNvPicPr>
          <p:nvPr/>
        </p:nvPicPr>
        <p:blipFill>
          <a:blip r:embed="rId3"/>
          <a:stretch>
            <a:fillRect/>
          </a:stretch>
        </p:blipFill>
        <p:spPr>
          <a:xfrm>
            <a:off x="4938713" y="0"/>
            <a:ext cx="4229100" cy="6858000"/>
          </a:xfrm>
          <a:prstGeom prst="rect">
            <a:avLst/>
          </a:prstGeom>
        </p:spPr>
      </p:pic>
      <p:pic>
        <p:nvPicPr>
          <p:cNvPr id="6" name="Picture 5">
            <a:extLst>
              <a:ext uri="{FF2B5EF4-FFF2-40B4-BE49-F238E27FC236}">
                <a16:creationId xmlns:a16="http://schemas.microsoft.com/office/drawing/2014/main" id="{AFB2D70B-CDE8-2140-8591-39015D2007C8}"/>
              </a:ext>
            </a:extLst>
          </p:cNvPr>
          <p:cNvPicPr>
            <a:picLocks noChangeAspect="1"/>
          </p:cNvPicPr>
          <p:nvPr/>
        </p:nvPicPr>
        <p:blipFill>
          <a:blip r:embed="rId4"/>
          <a:stretch>
            <a:fillRect/>
          </a:stretch>
        </p:blipFill>
        <p:spPr>
          <a:xfrm>
            <a:off x="198990" y="6178730"/>
            <a:ext cx="457200" cy="508000"/>
          </a:xfrm>
          <a:prstGeom prst="rect">
            <a:avLst/>
          </a:prstGeom>
        </p:spPr>
      </p:pic>
      <p:sp>
        <p:nvSpPr>
          <p:cNvPr id="7" name="Picture Placeholder 5">
            <a:extLst>
              <a:ext uri="{FF2B5EF4-FFF2-40B4-BE49-F238E27FC236}">
                <a16:creationId xmlns:a16="http://schemas.microsoft.com/office/drawing/2014/main" id="{665FC7C8-BB72-E349-99C1-BB6087A328DE}"/>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01EFC86-924A-774B-8894-A7063440D086}"/>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F94C80E7-E2C9-2049-B06F-36075977283F}"/>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179C1312-31AF-E746-B1E1-7F279DF703A9}"/>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42760626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ank You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664838E8-9D27-BF47-A0F6-144D6F4690B7}"/>
              </a:ext>
            </a:extLst>
          </p:cNvPr>
          <p:cNvPicPr>
            <a:picLocks noChangeAspect="1"/>
          </p:cNvPicPr>
          <p:nvPr/>
        </p:nvPicPr>
        <p:blipFill>
          <a:blip r:embed="rId3"/>
          <a:stretch>
            <a:fillRect/>
          </a:stretch>
        </p:blipFill>
        <p:spPr>
          <a:xfrm>
            <a:off x="4365625" y="437358"/>
            <a:ext cx="6261100" cy="6197600"/>
          </a:xfrm>
          <a:prstGeom prst="rect">
            <a:avLst/>
          </a:prstGeom>
        </p:spPr>
      </p:pic>
      <p:pic>
        <p:nvPicPr>
          <p:cNvPr id="10" name="Picture 9">
            <a:extLst>
              <a:ext uri="{FF2B5EF4-FFF2-40B4-BE49-F238E27FC236}">
                <a16:creationId xmlns:a16="http://schemas.microsoft.com/office/drawing/2014/main" id="{9208F935-2FD2-5041-9AEF-9231CB7F1B4C}"/>
              </a:ext>
            </a:extLst>
          </p:cNvPr>
          <p:cNvPicPr>
            <a:picLocks noChangeAspect="1"/>
          </p:cNvPicPr>
          <p:nvPr/>
        </p:nvPicPr>
        <p:blipFill>
          <a:blip r:embed="rId4"/>
          <a:srcRect/>
          <a:stretch/>
        </p:blipFill>
        <p:spPr>
          <a:xfrm>
            <a:off x="198990" y="6178730"/>
            <a:ext cx="457200" cy="508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baseline="0">
                <a:solidFill>
                  <a:schemeClr val="tx2"/>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351800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Modular - purp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8EA8EFAF-3AD5-614A-ABA7-BA07EEB42070}"/>
              </a:ext>
            </a:extLst>
          </p:cNvPr>
          <p:cNvPicPr>
            <a:picLocks noChangeAspect="1"/>
          </p:cNvPicPr>
          <p:nvPr/>
        </p:nvPicPr>
        <p:blipFill>
          <a:blip r:embed="rId4"/>
          <a:stretch>
            <a:fillRect/>
          </a:stretch>
        </p:blipFill>
        <p:spPr>
          <a:xfrm>
            <a:off x="8762999" y="0"/>
            <a:ext cx="3429000" cy="3429000"/>
          </a:xfrm>
          <a:prstGeom prst="rect">
            <a:avLst/>
          </a:prstGeom>
        </p:spPr>
      </p:pic>
    </p:spTree>
    <p:extLst>
      <p:ext uri="{BB962C8B-B14F-4D97-AF65-F5344CB8AC3E}">
        <p14:creationId xmlns:p14="http://schemas.microsoft.com/office/powerpoint/2010/main" val="15194927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ank You - logo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664838E8-9D27-BF47-A0F6-144D6F4690B7}"/>
              </a:ext>
            </a:extLst>
          </p:cNvPr>
          <p:cNvPicPr>
            <a:picLocks noChangeAspect="1"/>
          </p:cNvPicPr>
          <p:nvPr/>
        </p:nvPicPr>
        <p:blipFill>
          <a:blip r:embed="rId3"/>
          <a:stretch>
            <a:fillRect/>
          </a:stretch>
        </p:blipFill>
        <p:spPr>
          <a:xfrm>
            <a:off x="4365625" y="437358"/>
            <a:ext cx="6261100" cy="6197600"/>
          </a:xfrm>
          <a:prstGeom prst="rect">
            <a:avLst/>
          </a:prstGeom>
        </p:spPr>
      </p:pic>
      <p:pic>
        <p:nvPicPr>
          <p:cNvPr id="14" name="Picture 13">
            <a:extLst>
              <a:ext uri="{FF2B5EF4-FFF2-40B4-BE49-F238E27FC236}">
                <a16:creationId xmlns:a16="http://schemas.microsoft.com/office/drawing/2014/main" id="{8D8E8501-8995-CD48-A65F-B593296CB342}"/>
              </a:ext>
            </a:extLst>
          </p:cNvPr>
          <p:cNvPicPr>
            <a:picLocks noChangeAspect="1"/>
          </p:cNvPicPr>
          <p:nvPr/>
        </p:nvPicPr>
        <p:blipFill>
          <a:blip r:embed="rId4"/>
          <a:srcRect/>
          <a:stretch/>
        </p:blipFill>
        <p:spPr>
          <a:xfrm>
            <a:off x="198990" y="6178730"/>
            <a:ext cx="457200" cy="508000"/>
          </a:xfrm>
          <a:prstGeom prst="rect">
            <a:avLst/>
          </a:prstGeom>
        </p:spPr>
      </p:pic>
      <p:sp>
        <p:nvSpPr>
          <p:cNvPr id="15" name="Picture Placeholder 5">
            <a:extLst>
              <a:ext uri="{FF2B5EF4-FFF2-40B4-BE49-F238E27FC236}">
                <a16:creationId xmlns:a16="http://schemas.microsoft.com/office/drawing/2014/main" id="{94CC15CE-69E6-614B-A60D-7E31A14AEA74}"/>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6" name="Picture Placeholder 5">
            <a:extLst>
              <a:ext uri="{FF2B5EF4-FFF2-40B4-BE49-F238E27FC236}">
                <a16:creationId xmlns:a16="http://schemas.microsoft.com/office/drawing/2014/main" id="{697AF1D8-B0BF-A846-90FD-9AEBE173F0BB}"/>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7" name="Picture Placeholder 5">
            <a:extLst>
              <a:ext uri="{FF2B5EF4-FFF2-40B4-BE49-F238E27FC236}">
                <a16:creationId xmlns:a16="http://schemas.microsoft.com/office/drawing/2014/main" id="{CC369DE2-1BAA-0F43-89F0-CE274EA0C77B}"/>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8" name="Straight Connector 17">
            <a:extLst>
              <a:ext uri="{FF2B5EF4-FFF2-40B4-BE49-F238E27FC236}">
                <a16:creationId xmlns:a16="http://schemas.microsoft.com/office/drawing/2014/main" id="{900FF947-5136-AD44-AB17-ECDF049F7D6C}"/>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tx2"/>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1138955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DCBD6-A37E-8642-B9C6-133FCB4E01EA}"/>
              </a:ext>
            </a:extLst>
          </p:cNvPr>
          <p:cNvPicPr>
            <a:picLocks noChangeAspect="1"/>
          </p:cNvPicPr>
          <p:nvPr/>
        </p:nvPicPr>
        <p:blipFill>
          <a:blip r:embed="rId3"/>
          <a:stretch>
            <a:fillRect/>
          </a:stretch>
        </p:blipFill>
        <p:spPr>
          <a:xfrm>
            <a:off x="198990" y="6178730"/>
            <a:ext cx="457200" cy="508000"/>
          </a:xfrm>
          <a:prstGeom prst="rect">
            <a:avLst/>
          </a:prstGeom>
        </p:spPr>
      </p:pic>
    </p:spTree>
    <p:extLst>
      <p:ext uri="{BB962C8B-B14F-4D97-AF65-F5344CB8AC3E}">
        <p14:creationId xmlns:p14="http://schemas.microsoft.com/office/powerpoint/2010/main" val="27259504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BD4D0-B497-164F-A76D-4B17405B0E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BBF2A41-D137-CC40-845D-59EF9438EB65}"/>
              </a:ext>
            </a:extLst>
          </p:cNvPr>
          <p:cNvSpPr>
            <a:spLocks noGrp="1"/>
          </p:cNvSpPr>
          <p:nvPr>
            <p:ph type="dt" sz="half" idx="10"/>
          </p:nvPr>
        </p:nvSpPr>
        <p:spPr/>
        <p:txBody>
          <a:bodyPr/>
          <a:lstStyle/>
          <a:p>
            <a:fld id="{E9726E12-C676-4EB0-9F20-4D96FB80F746}" type="datetimeFigureOut">
              <a:rPr lang="en-US" smtClean="0"/>
              <a:t>6/26/2024</a:t>
            </a:fld>
            <a:endParaRPr lang="en-US"/>
          </a:p>
        </p:txBody>
      </p:sp>
      <p:sp>
        <p:nvSpPr>
          <p:cNvPr id="5" name="Footer Placeholder 4">
            <a:extLst>
              <a:ext uri="{FF2B5EF4-FFF2-40B4-BE49-F238E27FC236}">
                <a16:creationId xmlns:a16="http://schemas.microsoft.com/office/drawing/2014/main" id="{3EDADA37-96E9-B947-B96D-97EEF2756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C0C6A-55D0-A146-86DB-7532649E66CB}"/>
              </a:ext>
            </a:extLst>
          </p:cNvPr>
          <p:cNvSpPr>
            <a:spLocks noGrp="1"/>
          </p:cNvSpPr>
          <p:nvPr>
            <p:ph type="sldNum" sz="quarter" idx="12"/>
          </p:nvPr>
        </p:nvSpPr>
        <p:spPr/>
        <p:txBody>
          <a:bodyPr/>
          <a:lstStyle/>
          <a:p>
            <a:fld id="{78E2C17A-0386-4445-8A0D-DD260228D97F}" type="slidenum">
              <a:rPr lang="en-US" smtClean="0"/>
              <a:t>‹#›</a:t>
            </a:fld>
            <a:endParaRPr lang="en-US"/>
          </a:p>
        </p:txBody>
      </p:sp>
    </p:spTree>
    <p:extLst>
      <p:ext uri="{BB962C8B-B14F-4D97-AF65-F5344CB8AC3E}">
        <p14:creationId xmlns:p14="http://schemas.microsoft.com/office/powerpoint/2010/main" val="14836413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8F2C-B37A-C74D-8C75-19F30916721D}"/>
              </a:ext>
            </a:extLst>
          </p:cNvPr>
          <p:cNvSpPr>
            <a:spLocks noGrp="1"/>
          </p:cNvSpPr>
          <p:nvPr>
            <p:ph type="ctrTitle"/>
          </p:nvPr>
        </p:nvSpPr>
        <p:spPr>
          <a:xfrm>
            <a:off x="1524000" y="1122363"/>
            <a:ext cx="9144000" cy="2387600"/>
          </a:xfrm>
          <a:prstGeom prst="rect">
            <a:avLst/>
          </a:prstGeom>
        </p:spPr>
        <p:txBody>
          <a:bodyPr anchor="b"/>
          <a:lstStyle>
            <a:lvl1pPr algn="ctr">
              <a:defRPr sz="5294">
                <a:latin typeface="Montserrat" panose="00000500000000000000" pitchFamily="2" charset="0"/>
              </a:defRPr>
            </a:lvl1pPr>
          </a:lstStyle>
          <a:p>
            <a:r>
              <a:rPr lang="en-US"/>
              <a:t>Click to edit Master title style</a:t>
            </a:r>
            <a:endParaRPr lang="en-VN"/>
          </a:p>
        </p:txBody>
      </p:sp>
      <p:sp>
        <p:nvSpPr>
          <p:cNvPr id="3" name="Subtitle 2">
            <a:extLst>
              <a:ext uri="{FF2B5EF4-FFF2-40B4-BE49-F238E27FC236}">
                <a16:creationId xmlns:a16="http://schemas.microsoft.com/office/drawing/2014/main" id="{100B2931-7008-6248-B594-EA41EE39C419}"/>
              </a:ext>
            </a:extLst>
          </p:cNvPr>
          <p:cNvSpPr>
            <a:spLocks noGrp="1"/>
          </p:cNvSpPr>
          <p:nvPr>
            <p:ph type="subTitle" idx="1"/>
          </p:nvPr>
        </p:nvSpPr>
        <p:spPr>
          <a:xfrm>
            <a:off x="1524000" y="3602038"/>
            <a:ext cx="9144000" cy="1655762"/>
          </a:xfrm>
        </p:spPr>
        <p:txBody>
          <a:bodyPr/>
          <a:lstStyle>
            <a:lvl1pPr marL="0" indent="0" algn="ctr">
              <a:buNone/>
              <a:defRPr sz="2118">
                <a:latin typeface="Montserrat" panose="00000500000000000000" pitchFamily="2" charset="0"/>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12BFA524-AE78-614E-9DA3-ECA2A15D3288}"/>
              </a:ext>
            </a:extLst>
          </p:cNvPr>
          <p:cNvSpPr>
            <a:spLocks noGrp="1"/>
          </p:cNvSpPr>
          <p:nvPr>
            <p:ph type="dt" sz="half" idx="10"/>
          </p:nvPr>
        </p:nvSpPr>
        <p:spPr/>
        <p:txBody>
          <a:bodyPr/>
          <a:lstStyle/>
          <a:p>
            <a:fld id="{E9726E12-C676-4EB0-9F20-4D96FB80F746}" type="datetimeFigureOut">
              <a:rPr lang="en-US" smtClean="0"/>
              <a:t>6/26/2024</a:t>
            </a:fld>
            <a:endParaRPr lang="en-US"/>
          </a:p>
        </p:txBody>
      </p:sp>
      <p:sp>
        <p:nvSpPr>
          <p:cNvPr id="5" name="Footer Placeholder 4">
            <a:extLst>
              <a:ext uri="{FF2B5EF4-FFF2-40B4-BE49-F238E27FC236}">
                <a16:creationId xmlns:a16="http://schemas.microsoft.com/office/drawing/2014/main" id="{133B08D9-809F-6F41-8241-29368A8A6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4DAFF-8DCC-5849-A9DF-9BE7B1A00BA4}"/>
              </a:ext>
            </a:extLst>
          </p:cNvPr>
          <p:cNvSpPr>
            <a:spLocks noGrp="1"/>
          </p:cNvSpPr>
          <p:nvPr>
            <p:ph type="sldNum" sz="quarter" idx="12"/>
          </p:nvPr>
        </p:nvSpPr>
        <p:spPr/>
        <p:txBody>
          <a:bodyPr/>
          <a:lstStyle/>
          <a:p>
            <a:fld id="{78E2C17A-0386-4445-8A0D-DD260228D97F}" type="slidenum">
              <a:rPr lang="en-US" smtClean="0"/>
              <a:t>‹#›</a:t>
            </a:fld>
            <a:endParaRPr lang="en-US"/>
          </a:p>
        </p:txBody>
      </p:sp>
    </p:spTree>
    <p:extLst>
      <p:ext uri="{BB962C8B-B14F-4D97-AF65-F5344CB8AC3E}">
        <p14:creationId xmlns:p14="http://schemas.microsoft.com/office/powerpoint/2010/main" val="1654031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sidebar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8A0D2B94-2A86-0348-9285-C937D470A22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761448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2_Title Modular - turq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27AE51-4050-440C-BF0A-015ABB35C9CF}"/>
              </a:ext>
            </a:extLst>
          </p:cNvPr>
          <p:cNvSpPr/>
          <p:nvPr/>
        </p:nvSpPr>
        <p:spPr>
          <a:xfrm>
            <a:off x="8763000" y="0"/>
            <a:ext cx="3429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1"/>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63000" y="3436144"/>
            <a:ext cx="3429000" cy="3429000"/>
          </a:xfrm>
          <a:prstGeom prst="rect">
            <a:avLst/>
          </a:prstGeom>
        </p:spPr>
      </p:pic>
      <p:pic>
        <p:nvPicPr>
          <p:cNvPr id="6" name="Picture 5" descr="A picture containing computer, drawing&#10;&#10;Description automatically generated">
            <a:extLst>
              <a:ext uri="{FF2B5EF4-FFF2-40B4-BE49-F238E27FC236}">
                <a16:creationId xmlns:a16="http://schemas.microsoft.com/office/drawing/2014/main" id="{7A2A5EC3-9CAD-4221-B265-B7DE52D3651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763000" y="0"/>
            <a:ext cx="3429000" cy="3429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655783" y="1417320"/>
            <a:ext cx="7220134" cy="594360"/>
          </a:xfrm>
          <a:noFill/>
        </p:spPr>
        <p:txBody>
          <a:bodyPr vert="horz" lIns="0" tIns="0" rIns="0" bIns="0" rtlCol="0" anchor="t" anchorCtr="0">
            <a:noAutofit/>
          </a:bodyPr>
          <a:lstStyle>
            <a:lvl1pPr>
              <a:defRPr lang="en-US" dirty="0">
                <a:solidFill>
                  <a:schemeClr val="bg1"/>
                </a:solidFill>
                <a:latin typeface="Unilever DIN Offc Pro" panose="020B0504020101020102" pitchFamily="34" charset="0"/>
                <a:cs typeface="Unilever DIN Offc Pro" panose="020B0504020101020102" pitchFamily="34" charset="0"/>
              </a:defRPr>
            </a:lvl1pPr>
          </a:lstStyle>
          <a:p>
            <a:pPr marL="0" lvl="0"/>
            <a:r>
              <a:rPr lang="en-US"/>
              <a:t>MASTER TITLE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hasCustomPrompt="1"/>
          </p:nvPr>
        </p:nvSpPr>
        <p:spPr>
          <a:xfrm>
            <a:off x="655786" y="2183935"/>
            <a:ext cx="7220133" cy="594360"/>
          </a:xfrm>
          <a:noFill/>
        </p:spPr>
        <p:txBody>
          <a:bodyPr vert="horz" lIns="0" tIns="0" rIns="0" bIns="0" rtlCol="0" anchor="t" anchorCtr="0">
            <a:noAutofit/>
          </a:bodyPr>
          <a:lstStyle>
            <a:lvl1pPr marL="0" indent="0">
              <a:buNone/>
              <a:defRPr lang="en-US" sz="2180" u="none" strike="noStrike" cap="none" spc="0" baseline="0" dirty="0">
                <a:solidFill>
                  <a:schemeClr val="bg1"/>
                </a:solidFill>
                <a:uFillTx/>
                <a:latin typeface="Unilever DIN Offc Pro" panose="020B0504020101020102" pitchFamily="34" charset="0"/>
                <a:cs typeface="Unilever DIN Offc Pro" panose="020B0504020101020102" pitchFamily="34" charset="0"/>
              </a:defRPr>
            </a:lvl1pPr>
          </a:lstStyle>
          <a:p>
            <a:pPr marL="177995" lvl="0" indent="-177995">
              <a:spcBef>
                <a:spcPts val="0"/>
              </a:spcBef>
            </a:pPr>
            <a:r>
              <a:rPr lang="en-US"/>
              <a:t>MASTER SUB TITLE</a:t>
            </a:r>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401" err="1">
              <a:solidFill>
                <a:schemeClr val="bg1"/>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17778651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3_Title Modular - turq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655783" y="1417320"/>
            <a:ext cx="7220134" cy="594360"/>
          </a:xfrm>
          <a:noFill/>
        </p:spPr>
        <p:txBody>
          <a:bodyPr vert="horz" lIns="0" tIns="0" rIns="0" bIns="0" rtlCol="0" anchor="t" anchorCtr="0">
            <a:noAutofit/>
          </a:bodyPr>
          <a:lstStyle>
            <a:lvl1pPr>
              <a:defRPr lang="en-US" dirty="0">
                <a:solidFill>
                  <a:schemeClr val="bg1"/>
                </a:solidFill>
                <a:latin typeface="Unilever DIN Offc Pro" panose="020B0504020101020102" pitchFamily="34" charset="0"/>
                <a:cs typeface="Unilever DIN Offc Pro" panose="020B0504020101020102" pitchFamily="34" charset="0"/>
              </a:defRPr>
            </a:lvl1pPr>
          </a:lstStyle>
          <a:p>
            <a:pPr marL="0" lvl="0"/>
            <a:r>
              <a:rPr lang="en-US"/>
              <a:t>MASTER TITLE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hasCustomPrompt="1"/>
          </p:nvPr>
        </p:nvSpPr>
        <p:spPr>
          <a:xfrm>
            <a:off x="655786" y="2183935"/>
            <a:ext cx="7220133" cy="594360"/>
          </a:xfrm>
          <a:noFill/>
        </p:spPr>
        <p:txBody>
          <a:bodyPr vert="horz" lIns="0" tIns="0" rIns="0" bIns="0" rtlCol="0" anchor="t" anchorCtr="0">
            <a:noAutofit/>
          </a:bodyPr>
          <a:lstStyle>
            <a:lvl1pPr>
              <a:defRPr lang="en-US" sz="2180" u="none" strike="noStrike" cap="none" spc="0" baseline="0" dirty="0">
                <a:solidFill>
                  <a:schemeClr val="bg1"/>
                </a:solidFill>
                <a:uFillTx/>
                <a:latin typeface="Unilever DIN Offc Pro" panose="020B0504020101020102" pitchFamily="34" charset="0"/>
                <a:cs typeface="Unilever DIN Offc Pro" panose="020B0504020101020102" pitchFamily="34" charset="0"/>
              </a:defRPr>
            </a:lvl1pPr>
          </a:lstStyle>
          <a:p>
            <a:pPr lvl="0">
              <a:spcBef>
                <a:spcPts val="0"/>
              </a:spcBef>
              <a:buNone/>
            </a:pPr>
            <a:r>
              <a:rPr lang="en-US"/>
              <a:t>MASTER SUB TITLE</a:t>
            </a:r>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401" err="1">
              <a:solidFill>
                <a:schemeClr val="bg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E97AE54D-9C0B-4142-90C3-D5FA229665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990" y="6178730"/>
            <a:ext cx="457200" cy="508000"/>
          </a:xfrm>
          <a:prstGeom prst="rect">
            <a:avLst/>
          </a:prstGeom>
        </p:spPr>
      </p:pic>
      <p:cxnSp>
        <p:nvCxnSpPr>
          <p:cNvPr id="7" name="Straight Connector 6">
            <a:extLst>
              <a:ext uri="{FF2B5EF4-FFF2-40B4-BE49-F238E27FC236}">
                <a16:creationId xmlns:a16="http://schemas.microsoft.com/office/drawing/2014/main" id="{6E3A6181-D26F-4693-A543-9D32977CC368}"/>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46EA9B4-D461-4619-930E-2FDC0F0198A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9328" y="6109287"/>
            <a:ext cx="1581805" cy="621127"/>
          </a:xfrm>
          <a:prstGeom prst="rect">
            <a:avLst/>
          </a:prstGeom>
        </p:spPr>
      </p:pic>
    </p:spTree>
    <p:extLst>
      <p:ext uri="{BB962C8B-B14F-4D97-AF65-F5344CB8AC3E}">
        <p14:creationId xmlns:p14="http://schemas.microsoft.com/office/powerpoint/2010/main" val="36563887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and sidebar - turq">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102"/>
              </a:lnSpc>
              <a:defRPr sz="1947" b="1" i="0">
                <a:solidFill>
                  <a:srgbClr val="1F36C7"/>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C48639DB-5982-7D42-B7EC-486773FD6C4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6915464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Contents - turq">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2"/>
            <a:ext cx="8298000" cy="611297"/>
          </a:xfrm>
        </p:spPr>
        <p:txBody>
          <a:bodyPr anchor="t"/>
          <a:lstStyle>
            <a:lvl1pPr algn="l">
              <a:lnSpc>
                <a:spcPts val="2102"/>
              </a:lnSpc>
              <a:defRPr sz="1947" b="1" i="0">
                <a:solidFill>
                  <a:srgbClr val="1F36C7"/>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280307" indent="-280307">
              <a:lnSpc>
                <a:spcPts val="3115"/>
              </a:lnSpc>
              <a:spcBef>
                <a:spcPts val="0"/>
              </a:spcBef>
              <a:buFont typeface="+mj-lt"/>
              <a:buAutoNum type="arabicPeriod"/>
              <a:defRPr sz="1635" b="1">
                <a:solidFill>
                  <a:schemeClr val="accent1"/>
                </a:solidFill>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8" name="Picture 7">
            <a:extLst>
              <a:ext uri="{FF2B5EF4-FFF2-40B4-BE49-F238E27FC236}">
                <a16:creationId xmlns:a16="http://schemas.microsoft.com/office/drawing/2014/main" id="{E6BDCE68-997D-ED46-9292-5131270AE88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8309040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wo column - turq">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pic>
        <p:nvPicPr>
          <p:cNvPr id="11" name="Picture 10">
            <a:extLst>
              <a:ext uri="{FF2B5EF4-FFF2-40B4-BE49-F238E27FC236}">
                <a16:creationId xmlns:a16="http://schemas.microsoft.com/office/drawing/2014/main" id="{B04AE0A8-07D0-ED45-A637-99F84A3626D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541523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Modular - pi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32A50048-9816-104D-9FD9-3DE3D4D17F7A}"/>
              </a:ext>
            </a:extLst>
          </p:cNvPr>
          <p:cNvPicPr>
            <a:picLocks noChangeAspect="1"/>
          </p:cNvPicPr>
          <p:nvPr/>
        </p:nvPicPr>
        <p:blipFill>
          <a:blip r:embed="rId4"/>
          <a:stretch>
            <a:fillRect/>
          </a:stretch>
        </p:blipFill>
        <p:spPr>
          <a:xfrm>
            <a:off x="8762999" y="0"/>
            <a:ext cx="3429000" cy="3429000"/>
          </a:xfrm>
          <a:prstGeom prst="rect">
            <a:avLst/>
          </a:prstGeom>
        </p:spPr>
      </p:pic>
    </p:spTree>
    <p:extLst>
      <p:ext uri="{BB962C8B-B14F-4D97-AF65-F5344CB8AC3E}">
        <p14:creationId xmlns:p14="http://schemas.microsoft.com/office/powerpoint/2010/main" val="230366039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Two column bullets - turq">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803" y="1727200"/>
            <a:ext cx="5173163" cy="4229100"/>
          </a:xfrm>
        </p:spPr>
        <p:txBody>
          <a:bodyPr/>
          <a:lstStyle>
            <a:lvl1pPr marL="0" indent="0">
              <a:lnSpc>
                <a:spcPts val="1401"/>
              </a:lnSpc>
              <a:spcBef>
                <a:spcPts val="0"/>
              </a:spcBef>
              <a:spcAft>
                <a:spcPts val="1401"/>
              </a:spcAft>
              <a:buNone/>
              <a:defRPr sz="1246" b="1" i="0">
                <a:solidFill>
                  <a:schemeClr val="tx1"/>
                </a:solidFill>
                <a:latin typeface="Unilever Shilling" panose="020B0502020202020204" pitchFamily="34" charset="77"/>
                <a:cs typeface="Unilever Shilling" panose="020B0502020202020204" pitchFamily="34" charset="77"/>
              </a:defRPr>
            </a:lvl1pPr>
            <a:lvl2pPr marL="0" indent="0">
              <a:lnSpc>
                <a:spcPts val="1401"/>
              </a:lnSpc>
              <a:spcBef>
                <a:spcPts val="0"/>
              </a:spcBef>
              <a:spcAft>
                <a:spcPts val="1401"/>
              </a:spcAft>
              <a:buNone/>
              <a:defRPr sz="1246" b="0" i="0">
                <a:solidFill>
                  <a:schemeClr val="tx1"/>
                </a:solidFill>
                <a:latin typeface="Unilever Shilling" panose="020B0502020202020204" pitchFamily="34" charset="77"/>
                <a:cs typeface="Unilever Shilling" panose="020B0502020202020204" pitchFamily="34" charset="77"/>
              </a:defRPr>
            </a:lvl2pPr>
            <a:lvl3pPr marL="112123"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3pPr>
            <a:lvl4pPr marL="112123" indent="0">
              <a:lnSpc>
                <a:spcPts val="1401"/>
              </a:lnSpc>
              <a:spcBef>
                <a:spcPts val="0"/>
              </a:spcBef>
              <a:buNone/>
              <a:defRPr sz="1246" b="0" i="0">
                <a:solidFill>
                  <a:schemeClr val="tx1"/>
                </a:solidFill>
                <a:latin typeface="Unilever Shilling" panose="020B0502020202020204" pitchFamily="34" charset="77"/>
                <a:cs typeface="Unilever Shilling" panose="020B0502020202020204" pitchFamily="34" charset="77"/>
              </a:defRPr>
            </a:lvl4pPr>
            <a:lvl5pPr marL="224245"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401"/>
              </a:lnSpc>
              <a:spcBef>
                <a:spcPts val="0"/>
              </a:spcBef>
              <a:spcAft>
                <a:spcPts val="1401"/>
              </a:spcAft>
              <a:buNone/>
              <a:defRPr sz="1246" b="1" i="0">
                <a:solidFill>
                  <a:schemeClr val="tx1"/>
                </a:solidFill>
                <a:latin typeface="Unilever Shilling" panose="020B0502020202020204" pitchFamily="34" charset="77"/>
                <a:cs typeface="Unilever Shilling" panose="020B0502020202020204" pitchFamily="34" charset="77"/>
              </a:defRPr>
            </a:lvl1pPr>
            <a:lvl2pPr marL="0" indent="0">
              <a:lnSpc>
                <a:spcPts val="1401"/>
              </a:lnSpc>
              <a:spcBef>
                <a:spcPts val="0"/>
              </a:spcBef>
              <a:spcAft>
                <a:spcPts val="1401"/>
              </a:spcAft>
              <a:buNone/>
              <a:defRPr sz="1246" b="0" i="0">
                <a:solidFill>
                  <a:schemeClr val="tx1"/>
                </a:solidFill>
                <a:latin typeface="Unilever Shilling" panose="020B0502020202020204" pitchFamily="34" charset="77"/>
                <a:cs typeface="Unilever Shilling" panose="020B0502020202020204" pitchFamily="34" charset="77"/>
              </a:defRPr>
            </a:lvl2pPr>
            <a:lvl3pPr marL="222494" indent="-222494">
              <a:lnSpc>
                <a:spcPts val="1401"/>
              </a:lnSpc>
              <a:spcBef>
                <a:spcPts val="0"/>
              </a:spcBef>
              <a:buNone/>
              <a:defRPr lang="en-GB" sz="1246"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12123" indent="0">
              <a:lnSpc>
                <a:spcPts val="1401"/>
              </a:lnSpc>
              <a:spcBef>
                <a:spcPts val="0"/>
              </a:spcBef>
              <a:buNone/>
              <a:defRPr sz="1246" b="0" i="0">
                <a:solidFill>
                  <a:schemeClr val="tx1"/>
                </a:solidFill>
                <a:latin typeface="Unilever Shilling" panose="020B0502020202020204" pitchFamily="34" charset="77"/>
                <a:cs typeface="Unilever Shilling" panose="020B0502020202020204" pitchFamily="34" charset="77"/>
              </a:defRPr>
            </a:lvl4pPr>
            <a:lvl5pPr marL="224245"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314D6C72-E1EF-EE48-BED2-ABD12FA1AE7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6830756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2_Chart bullets - turq">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F4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1"/>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3F7FD"/>
          </a:solidFill>
        </p:spPr>
        <p:txBody>
          <a:bodyPr lIns="360000" rIns="360000" anchor="ctr"/>
          <a:lstStyle>
            <a:lvl1pPr marL="0" indent="0" algn="ctr">
              <a:buNone/>
              <a:defRPr/>
            </a:lvl1pPr>
          </a:lstStyle>
          <a:p>
            <a:r>
              <a:rPr lang="en-US"/>
              <a:t>Click icon to add chart</a:t>
            </a:r>
            <a:endParaRPr lang="en-GB"/>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10"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2"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732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3"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6"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Tree>
    <p:extLst>
      <p:ext uri="{BB962C8B-B14F-4D97-AF65-F5344CB8AC3E}">
        <p14:creationId xmlns:p14="http://schemas.microsoft.com/office/powerpoint/2010/main" val="179060638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Chart bullets - turq">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F3F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1"/>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3F7FD"/>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401"/>
              </a:lnSpc>
              <a:spcBef>
                <a:spcPts val="0"/>
              </a:spcBef>
              <a:spcAft>
                <a:spcPts val="1401"/>
              </a:spcAft>
              <a:buNone/>
              <a:defRPr sz="1246" b="1" i="0">
                <a:solidFill>
                  <a:schemeClr val="tx1"/>
                </a:solidFill>
                <a:latin typeface="Unilever Shilling" panose="020B0502020202020204" pitchFamily="34" charset="77"/>
                <a:cs typeface="Unilever Shilling" panose="020B0502020202020204" pitchFamily="34" charset="77"/>
              </a:defRPr>
            </a:lvl1pPr>
            <a:lvl2pPr marL="0" indent="0">
              <a:lnSpc>
                <a:spcPts val="1401"/>
              </a:lnSpc>
              <a:spcBef>
                <a:spcPts val="0"/>
              </a:spcBef>
              <a:spcAft>
                <a:spcPts val="1401"/>
              </a:spcAft>
              <a:buNone/>
              <a:defRPr sz="1246" b="0" i="0">
                <a:solidFill>
                  <a:schemeClr val="tx1"/>
                </a:solidFill>
                <a:latin typeface="Unilever Shilling" panose="020B0502020202020204" pitchFamily="34" charset="77"/>
                <a:cs typeface="Unilever Shilling" panose="020B0502020202020204" pitchFamily="34" charset="77"/>
              </a:defRPr>
            </a:lvl2pPr>
            <a:lvl3pPr marL="112123"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3pPr>
            <a:lvl4pPr marL="112123" indent="0">
              <a:lnSpc>
                <a:spcPts val="1401"/>
              </a:lnSpc>
              <a:spcBef>
                <a:spcPts val="0"/>
              </a:spcBef>
              <a:buNone/>
              <a:defRPr sz="1246" b="0" i="0">
                <a:solidFill>
                  <a:schemeClr val="tx1"/>
                </a:solidFill>
                <a:latin typeface="Unilever Shilling" panose="020B0502020202020204" pitchFamily="34" charset="77"/>
                <a:cs typeface="Unilever Shilling" panose="020B0502020202020204" pitchFamily="34" charset="77"/>
              </a:defRPr>
            </a:lvl4pPr>
            <a:lvl5pPr marL="224245" indent="-112123">
              <a:lnSpc>
                <a:spcPts val="1401"/>
              </a:lnSpc>
              <a:spcBef>
                <a:spcPts val="0"/>
              </a:spcBef>
              <a:buFont typeface="Arial" panose="020B0604020202020204" pitchFamily="34" charset="0"/>
              <a:buChar char="•"/>
              <a:defRPr sz="1246"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2143367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Image - turq">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9" name="Picture 8">
            <a:extLst>
              <a:ext uri="{FF2B5EF4-FFF2-40B4-BE49-F238E27FC236}">
                <a16:creationId xmlns:a16="http://schemas.microsoft.com/office/drawing/2014/main" id="{47DC0C47-D62A-E54C-BA27-771891315EE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9162513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wo images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12" name="Picture 11">
            <a:extLst>
              <a:ext uri="{FF2B5EF4-FFF2-40B4-BE49-F238E27FC236}">
                <a16:creationId xmlns:a16="http://schemas.microsoft.com/office/drawing/2014/main" id="{0BDCDB36-4AFB-8F4A-BCDA-84B9D799032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2915446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Three images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tx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958E263-E28F-5C47-9760-AC9B3D0A580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7565889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Big image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394" y="0"/>
            <a:ext cx="11327606"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solidFill>
                  <a:schemeClr val="bg1"/>
                </a:solidFill>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7" name="Picture 6">
            <a:extLst>
              <a:ext uri="{FF2B5EF4-FFF2-40B4-BE49-F238E27FC236}">
                <a16:creationId xmlns:a16="http://schemas.microsoft.com/office/drawing/2014/main" id="{68E5A6C6-C860-F144-94D9-9816E434E0E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4767427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Two big images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BD2B5A5-E577-8245-9C62-6DF3EB60074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71027189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Three big images - turq">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solidFill>
                  <a:schemeClr val="bg1"/>
                </a:solidFill>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148F5BB8-ECBC-F345-8137-E55DFC3C7BD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58819518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1_Background image - turq">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934"/>
              </a:lnSpc>
              <a:defRPr sz="778"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934"/>
              </a:lnSpc>
              <a:defRPr sz="778"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401"/>
              </a:lnSpc>
              <a:spcBef>
                <a:spcPts val="0"/>
              </a:spcBef>
              <a:buFont typeface="+mj-lt"/>
              <a:buNone/>
              <a:defRPr sz="1246" b="0" i="0">
                <a:solidFill>
                  <a:schemeClr val="bg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102"/>
              </a:lnSpc>
              <a:defRPr sz="1947"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9" name="Picture 8">
            <a:extLst>
              <a:ext uri="{FF2B5EF4-FFF2-40B4-BE49-F238E27FC236}">
                <a16:creationId xmlns:a16="http://schemas.microsoft.com/office/drawing/2014/main" id="{C8384DCB-3524-6742-AE07-2040DF90286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719982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Modular - r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7338F785-C700-AE44-B8B8-DC402E65D310}"/>
              </a:ext>
            </a:extLst>
          </p:cNvPr>
          <p:cNvPicPr>
            <a:picLocks noChangeAspect="1"/>
          </p:cNvPicPr>
          <p:nvPr/>
        </p:nvPicPr>
        <p:blipFill>
          <a:blip r:embed="rId4"/>
          <a:stretch>
            <a:fillRect/>
          </a:stretch>
        </p:blipFill>
        <p:spPr>
          <a:xfrm>
            <a:off x="8763000" y="0"/>
            <a:ext cx="3429000" cy="3429000"/>
          </a:xfrm>
          <a:prstGeom prst="rect">
            <a:avLst/>
          </a:prstGeom>
        </p:spPr>
      </p:pic>
    </p:spTree>
    <p:extLst>
      <p:ext uri="{BB962C8B-B14F-4D97-AF65-F5344CB8AC3E}">
        <p14:creationId xmlns:p14="http://schemas.microsoft.com/office/powerpoint/2010/main" val="446708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1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DCBD6-A37E-8642-B9C6-133FCB4E01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990" y="6178730"/>
            <a:ext cx="457200" cy="508000"/>
          </a:xfrm>
          <a:prstGeom prst="rect">
            <a:avLst/>
          </a:prstGeom>
        </p:spPr>
      </p:pic>
      <p:sp>
        <p:nvSpPr>
          <p:cNvPr id="3" name="Picture Placeholder 5">
            <a:extLst>
              <a:ext uri="{FF2B5EF4-FFF2-40B4-BE49-F238E27FC236}">
                <a16:creationId xmlns:a16="http://schemas.microsoft.com/office/drawing/2014/main" id="{43498BCD-55CD-4DA5-8BB2-4669CF413B85}"/>
              </a:ext>
            </a:extLst>
          </p:cNvPr>
          <p:cNvSpPr>
            <a:spLocks noGrp="1"/>
          </p:cNvSpPr>
          <p:nvPr>
            <p:ph type="pic" sz="quarter" idx="10"/>
          </p:nvPr>
        </p:nvSpPr>
        <p:spPr>
          <a:xfrm>
            <a:off x="1019179" y="6175351"/>
            <a:ext cx="523869" cy="514400"/>
          </a:xfrm>
        </p:spPr>
        <p:txBody>
          <a:bodyPr lIns="72000" rIns="72000" anchor="ctr"/>
          <a:lstStyle>
            <a:lvl1pPr marL="0" indent="0" algn="ctr">
              <a:buNone/>
              <a:defRPr sz="467"/>
            </a:lvl1pPr>
          </a:lstStyle>
          <a:p>
            <a:r>
              <a:rPr lang="en-US"/>
              <a:t>Click icon to add picture</a:t>
            </a:r>
            <a:endParaRPr lang="en-GB"/>
          </a:p>
        </p:txBody>
      </p:sp>
      <p:sp>
        <p:nvSpPr>
          <p:cNvPr id="4" name="Picture Placeholder 5">
            <a:extLst>
              <a:ext uri="{FF2B5EF4-FFF2-40B4-BE49-F238E27FC236}">
                <a16:creationId xmlns:a16="http://schemas.microsoft.com/office/drawing/2014/main" id="{B76AC19E-F817-4158-B72D-E76F0E0E6C29}"/>
              </a:ext>
            </a:extLst>
          </p:cNvPr>
          <p:cNvSpPr>
            <a:spLocks noGrp="1"/>
          </p:cNvSpPr>
          <p:nvPr>
            <p:ph type="pic" sz="quarter" idx="11"/>
          </p:nvPr>
        </p:nvSpPr>
        <p:spPr>
          <a:xfrm>
            <a:off x="1545519" y="6175351"/>
            <a:ext cx="523869" cy="514400"/>
          </a:xfrm>
        </p:spPr>
        <p:txBody>
          <a:bodyPr lIns="72000" rIns="72000" anchor="ctr"/>
          <a:lstStyle>
            <a:lvl1pPr marL="0" indent="0" algn="ctr">
              <a:buNone/>
              <a:defRPr sz="467"/>
            </a:lvl1pPr>
          </a:lstStyle>
          <a:p>
            <a:r>
              <a:rPr lang="en-US"/>
              <a:t>Click icon to add picture</a:t>
            </a:r>
            <a:endParaRPr lang="en-GB"/>
          </a:p>
        </p:txBody>
      </p:sp>
      <p:sp>
        <p:nvSpPr>
          <p:cNvPr id="5" name="Picture Placeholder 5">
            <a:extLst>
              <a:ext uri="{FF2B5EF4-FFF2-40B4-BE49-F238E27FC236}">
                <a16:creationId xmlns:a16="http://schemas.microsoft.com/office/drawing/2014/main" id="{9DF2001A-6AF8-410A-BD63-489495AAA073}"/>
              </a:ext>
            </a:extLst>
          </p:cNvPr>
          <p:cNvSpPr>
            <a:spLocks noGrp="1"/>
          </p:cNvSpPr>
          <p:nvPr>
            <p:ph type="pic" sz="quarter" idx="12"/>
          </p:nvPr>
        </p:nvSpPr>
        <p:spPr>
          <a:xfrm>
            <a:off x="2071859" y="6175351"/>
            <a:ext cx="523869" cy="514400"/>
          </a:xfrm>
        </p:spPr>
        <p:txBody>
          <a:bodyPr lIns="72000" rIns="72000" anchor="ctr"/>
          <a:lstStyle>
            <a:lvl1pPr marL="0" indent="0" algn="ctr">
              <a:buNone/>
              <a:defRPr sz="467"/>
            </a:lvl1pPr>
          </a:lstStyle>
          <a:p>
            <a:r>
              <a:rPr lang="en-US"/>
              <a:t>Click icon to add picture</a:t>
            </a:r>
            <a:endParaRPr lang="en-GB"/>
          </a:p>
        </p:txBody>
      </p:sp>
      <p:cxnSp>
        <p:nvCxnSpPr>
          <p:cNvPr id="7" name="Straight Connector 6">
            <a:extLst>
              <a:ext uri="{FF2B5EF4-FFF2-40B4-BE49-F238E27FC236}">
                <a16:creationId xmlns:a16="http://schemas.microsoft.com/office/drawing/2014/main" id="{27DA5931-71D3-4430-9143-9CE6C248A33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0095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7FDE-DDDF-481E-8A4B-952975685E26}"/>
              </a:ext>
            </a:extLst>
          </p:cNvPr>
          <p:cNvSpPr>
            <a:spLocks noGrp="1"/>
          </p:cNvSpPr>
          <p:nvPr>
            <p:ph type="ctrTitle"/>
          </p:nvPr>
        </p:nvSpPr>
        <p:spPr>
          <a:xfrm>
            <a:off x="1524000" y="1122363"/>
            <a:ext cx="9144000" cy="2387600"/>
          </a:xfrm>
        </p:spPr>
        <p:txBody>
          <a:bodyPr anchor="b"/>
          <a:lstStyle>
            <a:lvl1pPr algn="ctr">
              <a:defRPr sz="4671"/>
            </a:lvl1pPr>
          </a:lstStyle>
          <a:p>
            <a:r>
              <a:rPr lang="en-US"/>
              <a:t>Click to edit Master title style</a:t>
            </a:r>
          </a:p>
        </p:txBody>
      </p:sp>
      <p:sp>
        <p:nvSpPr>
          <p:cNvPr id="3" name="Subtitle 2">
            <a:extLst>
              <a:ext uri="{FF2B5EF4-FFF2-40B4-BE49-F238E27FC236}">
                <a16:creationId xmlns:a16="http://schemas.microsoft.com/office/drawing/2014/main" id="{22590D0F-96F5-4C06-91D4-5C285E025DEF}"/>
              </a:ext>
            </a:extLst>
          </p:cNvPr>
          <p:cNvSpPr>
            <a:spLocks noGrp="1"/>
          </p:cNvSpPr>
          <p:nvPr>
            <p:ph type="subTitle" idx="1"/>
          </p:nvPr>
        </p:nvSpPr>
        <p:spPr>
          <a:xfrm>
            <a:off x="1524000" y="3602038"/>
            <a:ext cx="9144000" cy="1655762"/>
          </a:xfrm>
        </p:spPr>
        <p:txBody>
          <a:bodyPr/>
          <a:lstStyle>
            <a:lvl1pPr marL="0" indent="0" algn="ctr">
              <a:buNone/>
              <a:defRPr sz="1869"/>
            </a:lvl1pPr>
            <a:lvl2pPr marL="355989" indent="0" algn="ctr">
              <a:buNone/>
              <a:defRPr sz="1557"/>
            </a:lvl2pPr>
            <a:lvl3pPr marL="711979" indent="0" algn="ctr">
              <a:buNone/>
              <a:defRPr sz="1401"/>
            </a:lvl3pPr>
            <a:lvl4pPr marL="1067969" indent="0" algn="ctr">
              <a:buNone/>
              <a:defRPr sz="1246"/>
            </a:lvl4pPr>
            <a:lvl5pPr marL="1423958" indent="0" algn="ctr">
              <a:buNone/>
              <a:defRPr sz="1246"/>
            </a:lvl5pPr>
            <a:lvl6pPr marL="1779947" indent="0" algn="ctr">
              <a:buNone/>
              <a:defRPr sz="1246"/>
            </a:lvl6pPr>
            <a:lvl7pPr marL="2135937" indent="0" algn="ctr">
              <a:buNone/>
              <a:defRPr sz="1246"/>
            </a:lvl7pPr>
            <a:lvl8pPr marL="2491927" indent="0" algn="ctr">
              <a:buNone/>
              <a:defRPr sz="1246"/>
            </a:lvl8pPr>
            <a:lvl9pPr marL="2847916" indent="0" algn="ctr">
              <a:buNone/>
              <a:defRPr sz="1246"/>
            </a:lvl9pPr>
          </a:lstStyle>
          <a:p>
            <a:r>
              <a:rPr lang="en-US"/>
              <a:t>Click to edit Master subtitle style</a:t>
            </a:r>
          </a:p>
        </p:txBody>
      </p:sp>
      <p:sp>
        <p:nvSpPr>
          <p:cNvPr id="4" name="Date Placeholder 3">
            <a:extLst>
              <a:ext uri="{FF2B5EF4-FFF2-40B4-BE49-F238E27FC236}">
                <a16:creationId xmlns:a16="http://schemas.microsoft.com/office/drawing/2014/main" id="{50162AE9-EE76-40D9-975C-5744CDFB7532}"/>
              </a:ext>
            </a:extLst>
          </p:cNvPr>
          <p:cNvSpPr>
            <a:spLocks noGrp="1"/>
          </p:cNvSpPr>
          <p:nvPr>
            <p:ph type="dt" sz="half" idx="10"/>
          </p:nvPr>
        </p:nvSpPr>
        <p:spPr/>
        <p:txBody>
          <a:bodyPr/>
          <a:lstStyle/>
          <a:p>
            <a:fld id="{5B7509B2-F95C-A647-9AAE-A228A24D9854}" type="datetimeFigureOut">
              <a:rPr lang="en-VN" smtClean="0"/>
              <a:t>06/26/2024</a:t>
            </a:fld>
            <a:endParaRPr lang="en-VN"/>
          </a:p>
        </p:txBody>
      </p:sp>
      <p:sp>
        <p:nvSpPr>
          <p:cNvPr id="5" name="Footer Placeholder 4">
            <a:extLst>
              <a:ext uri="{FF2B5EF4-FFF2-40B4-BE49-F238E27FC236}">
                <a16:creationId xmlns:a16="http://schemas.microsoft.com/office/drawing/2014/main" id="{F3B18FB8-DD25-4EC4-9065-4CABCB1B9A2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BCC824B-C373-4579-BC1D-4E8F30E17122}"/>
              </a:ext>
            </a:extLst>
          </p:cNvPr>
          <p:cNvSpPr>
            <a:spLocks noGrp="1"/>
          </p:cNvSpPr>
          <p:nvPr>
            <p:ph type="sldNum" sz="quarter" idx="12"/>
          </p:nvPr>
        </p:nvSpPr>
        <p:spPr/>
        <p:txBody>
          <a:bodyPr/>
          <a:lstStyle/>
          <a:p>
            <a:fld id="{96533693-36FC-9741-A86F-5AD2C9152DC0}" type="slidenum">
              <a:rPr lang="en-VN" smtClean="0"/>
              <a:t>‹#›</a:t>
            </a:fld>
            <a:endParaRPr lang="en-VN"/>
          </a:p>
        </p:txBody>
      </p:sp>
    </p:spTree>
    <p:extLst>
      <p:ext uri="{BB962C8B-B14F-4D97-AF65-F5344CB8AC3E}">
        <p14:creationId xmlns:p14="http://schemas.microsoft.com/office/powerpoint/2010/main" val="216613109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 one line - turq">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426"/>
              </a:lnSpc>
              <a:defRPr sz="3115"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426"/>
              </a:lnSpc>
              <a:spcBef>
                <a:spcPts val="0"/>
              </a:spcBef>
              <a:buNone/>
              <a:defRPr sz="3115" b="1" i="0">
                <a:solidFill>
                  <a:schemeClr val="bg1"/>
                </a:solidFill>
                <a:latin typeface="Unilever Shilling" panose="020B0502020202020204" pitchFamily="34" charset="77"/>
                <a:cs typeface="Unilever Shilling" panose="020B0502020202020204" pitchFamily="34" charset="77"/>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024"/>
              </a:lnSpc>
              <a:spcBef>
                <a:spcPts val="0"/>
              </a:spcBef>
              <a:buNone/>
              <a:defRPr sz="1947" b="1">
                <a:solidFill>
                  <a:schemeClr val="bg1"/>
                </a:solidFill>
              </a:defRPr>
            </a:lvl1pPr>
            <a:lvl2pPr marL="355989" indent="0">
              <a:buNone/>
              <a:defRPr sz="1557" b="1"/>
            </a:lvl2pPr>
            <a:lvl3pPr marL="711979" indent="0">
              <a:buNone/>
              <a:defRPr sz="1401" b="1"/>
            </a:lvl3pPr>
            <a:lvl4pPr marL="1067969" indent="0">
              <a:buNone/>
              <a:defRPr sz="1246" b="1"/>
            </a:lvl4pPr>
            <a:lvl5pPr marL="1423958" indent="0">
              <a:buNone/>
              <a:defRPr sz="1246" b="1"/>
            </a:lvl5pPr>
            <a:lvl6pPr marL="1779947" indent="0">
              <a:buNone/>
              <a:defRPr sz="1246" b="1"/>
            </a:lvl6pPr>
            <a:lvl7pPr marL="2135937" indent="0">
              <a:buNone/>
              <a:defRPr sz="1246" b="1"/>
            </a:lvl7pPr>
            <a:lvl8pPr marL="2491927" indent="0">
              <a:buNone/>
              <a:defRPr sz="1246" b="1"/>
            </a:lvl8pPr>
            <a:lvl9pPr marL="2847916" indent="0">
              <a:buNone/>
              <a:defRPr sz="1246"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4311070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06_Title only">
    <p:spTree>
      <p:nvGrpSpPr>
        <p:cNvPr id="1" name=""/>
        <p:cNvGrpSpPr/>
        <p:nvPr/>
      </p:nvGrpSpPr>
      <p:grpSpPr>
        <a:xfrm>
          <a:off x="0" y="0"/>
          <a:ext cx="0" cy="0"/>
          <a:chOff x="0" y="0"/>
          <a:chExt cx="0" cy="0"/>
        </a:xfrm>
      </p:grpSpPr>
      <p:sp>
        <p:nvSpPr>
          <p:cNvPr id="9" name="Title 8"/>
          <p:cNvSpPr>
            <a:spLocks noGrp="1"/>
          </p:cNvSpPr>
          <p:nvPr>
            <p:ph type="title"/>
          </p:nvPr>
        </p:nvSpPr>
        <p:spPr>
          <a:xfrm>
            <a:off x="792480" y="676657"/>
            <a:ext cx="10888896" cy="571500"/>
          </a:xfrm>
        </p:spPr>
        <p:txBody>
          <a:bodyPr/>
          <a:lstStyle>
            <a:lvl1pPr>
              <a:defRPr baseline="0">
                <a:solidFill>
                  <a:schemeClr val="tx2"/>
                </a:solidFill>
              </a:defRPr>
            </a:lvl1pPr>
          </a:lstStyle>
          <a:p>
            <a:r>
              <a:rPr lang="en-US"/>
              <a:t>Click to edit Master title style</a:t>
            </a:r>
          </a:p>
        </p:txBody>
      </p:sp>
      <p:sp>
        <p:nvSpPr>
          <p:cNvPr id="8" name="Text Placeholder 2"/>
          <p:cNvSpPr>
            <a:spLocks noGrp="1"/>
          </p:cNvSpPr>
          <p:nvPr>
            <p:ph type="body" idx="13" hasCustomPrompt="1"/>
          </p:nvPr>
        </p:nvSpPr>
        <p:spPr>
          <a:xfrm>
            <a:off x="792483" y="1280163"/>
            <a:ext cx="10880429" cy="315119"/>
          </a:xfrm>
        </p:spPr>
        <p:txBody>
          <a:bodyPr tIns="0" bIns="0"/>
          <a:lstStyle>
            <a:lvl1pPr marL="0" indent="0">
              <a:spcBef>
                <a:spcPts val="0"/>
              </a:spcBef>
              <a:buNone/>
              <a:defRPr sz="1869" b="0" baseline="0">
                <a:solidFill>
                  <a:schemeClr val="tx2"/>
                </a:solidFill>
              </a:defRPr>
            </a:lvl1pPr>
            <a:lvl2pPr marL="474641" indent="0">
              <a:buNone/>
              <a:defRPr sz="2076" b="1"/>
            </a:lvl2pPr>
            <a:lvl3pPr marL="949282" indent="0">
              <a:buNone/>
              <a:defRPr sz="1869" b="1"/>
            </a:lvl3pPr>
            <a:lvl4pPr marL="1423923" indent="0">
              <a:buNone/>
              <a:defRPr sz="1661" b="1"/>
            </a:lvl4pPr>
            <a:lvl5pPr marL="1898563" indent="0">
              <a:buNone/>
              <a:defRPr sz="1661" b="1"/>
            </a:lvl5pPr>
            <a:lvl6pPr marL="2373204" indent="0">
              <a:buNone/>
              <a:defRPr sz="1661" b="1"/>
            </a:lvl6pPr>
            <a:lvl7pPr marL="2847845" indent="0">
              <a:buNone/>
              <a:defRPr sz="1661" b="1"/>
            </a:lvl7pPr>
            <a:lvl8pPr marL="3322486" indent="0">
              <a:buNone/>
              <a:defRPr sz="1661" b="1"/>
            </a:lvl8pPr>
            <a:lvl9pPr marL="3797127" indent="0">
              <a:buNone/>
              <a:defRPr sz="1661" b="1"/>
            </a:lvl9pPr>
          </a:lstStyle>
          <a:p>
            <a:pPr lvl="0"/>
            <a:r>
              <a:rPr lang="en-US"/>
              <a:t>Click to edit master text styles</a:t>
            </a:r>
          </a:p>
        </p:txBody>
      </p:sp>
      <p:sp>
        <p:nvSpPr>
          <p:cNvPr id="5" name="Footer Placeholder 1"/>
          <p:cNvSpPr>
            <a:spLocks noGrp="1"/>
          </p:cNvSpPr>
          <p:nvPr>
            <p:ph type="ftr" sz="quarter" idx="15"/>
          </p:nvPr>
        </p:nvSpPr>
        <p:spPr>
          <a:xfrm>
            <a:off x="812800" y="6096002"/>
            <a:ext cx="10871200" cy="628361"/>
          </a:xfrm>
          <a:prstGeom prst="rect">
            <a:avLst/>
          </a:prstGeom>
        </p:spPr>
        <p:txBody>
          <a:bodyPr/>
          <a:lstStyle>
            <a:lvl1pPr marL="0" marR="0" indent="0" algn="l" defTabSz="949282" rtl="0" eaLnBrk="1" fontAlgn="base" latinLnBrk="0" hangingPunct="1">
              <a:lnSpc>
                <a:spcPct val="100000"/>
              </a:lnSpc>
              <a:spcBef>
                <a:spcPts val="63"/>
              </a:spcBef>
              <a:spcAft>
                <a:spcPct val="0"/>
              </a:spcAft>
              <a:buClrTx/>
              <a:buSzTx/>
              <a:buFontTx/>
              <a:buNone/>
              <a:tabLst/>
              <a:defRPr sz="831"/>
            </a:lvl1pPr>
          </a:lstStyle>
          <a:p>
            <a:endParaRPr lang="en-US"/>
          </a:p>
        </p:txBody>
      </p:sp>
      <p:sp>
        <p:nvSpPr>
          <p:cNvPr id="2" name="TextBox 1"/>
          <p:cNvSpPr txBox="1"/>
          <p:nvPr/>
        </p:nvSpPr>
        <p:spPr>
          <a:xfrm>
            <a:off x="139455" y="5483413"/>
            <a:ext cx="184731" cy="379976"/>
          </a:xfrm>
          <a:prstGeom prst="rect">
            <a:avLst/>
          </a:prstGeom>
          <a:noFill/>
        </p:spPr>
        <p:txBody>
          <a:bodyPr wrap="none" rtlCol="0">
            <a:spAutoFit/>
          </a:bodyPr>
          <a:lstStyle/>
          <a:p>
            <a:endParaRPr lang="en-US" sz="1869"/>
          </a:p>
        </p:txBody>
      </p:sp>
    </p:spTree>
    <p:extLst>
      <p:ext uri="{BB962C8B-B14F-4D97-AF65-F5344CB8AC3E}">
        <p14:creationId xmlns:p14="http://schemas.microsoft.com/office/powerpoint/2010/main" val="211180639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Mai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384A67-CAC1-B042-9E4B-7B2EE3C6C18C}"/>
              </a:ext>
            </a:extLst>
          </p:cNvPr>
          <p:cNvSpPr>
            <a:spLocks noGrp="1"/>
          </p:cNvSpPr>
          <p:nvPr>
            <p:ph type="ctrTitle"/>
          </p:nvPr>
        </p:nvSpPr>
        <p:spPr>
          <a:xfrm>
            <a:off x="211308" y="7550"/>
            <a:ext cx="7901349" cy="838410"/>
          </a:xfrm>
          <a:prstGeom prst="rect">
            <a:avLst/>
          </a:prstGeom>
        </p:spPr>
        <p:txBody>
          <a:bodyPr anchor="b">
            <a:normAutofit/>
          </a:bodyPr>
          <a:lstStyle>
            <a:lvl1pPr marL="0" indent="0">
              <a:lnSpc>
                <a:spcPct val="80000"/>
              </a:lnSpc>
              <a:buFont typeface="Arial" panose="020B0604020202020204" pitchFamily="34" charset="0"/>
              <a:buNone/>
              <a:defRPr sz="1947">
                <a:solidFill>
                  <a:srgbClr val="000000"/>
                </a:solidFill>
              </a:defRPr>
            </a:lvl1pPr>
          </a:lstStyle>
          <a:p>
            <a:r>
              <a:rPr lang="en-US"/>
              <a:t>Click to edit Master title style</a:t>
            </a:r>
          </a:p>
        </p:txBody>
      </p:sp>
      <p:sp>
        <p:nvSpPr>
          <p:cNvPr id="12" name="Subtitle 2">
            <a:extLst>
              <a:ext uri="{FF2B5EF4-FFF2-40B4-BE49-F238E27FC236}">
                <a16:creationId xmlns:a16="http://schemas.microsoft.com/office/drawing/2014/main" id="{38C0A073-E04A-5741-9B27-A7917CF1B402}"/>
              </a:ext>
            </a:extLst>
          </p:cNvPr>
          <p:cNvSpPr>
            <a:spLocks noGrp="1"/>
          </p:cNvSpPr>
          <p:nvPr>
            <p:ph type="subTitle" idx="1"/>
          </p:nvPr>
        </p:nvSpPr>
        <p:spPr>
          <a:xfrm>
            <a:off x="205209" y="845961"/>
            <a:ext cx="7835208" cy="476429"/>
          </a:xfrm>
          <a:prstGeom prst="rect">
            <a:avLst/>
          </a:prstGeom>
        </p:spPr>
        <p:txBody>
          <a:bodyPr/>
          <a:lstStyle>
            <a:lvl1pPr marL="0" indent="0" algn="l">
              <a:buNone/>
              <a:defRPr sz="1090" b="1">
                <a:solidFill>
                  <a:schemeClr val="tx2">
                    <a:lumMod val="60000"/>
                    <a:lumOff val="40000"/>
                  </a:schemeClr>
                </a:solidFill>
                <a:latin typeface="Unilever DIN Offc Pro" pitchFamily="34" charset="0"/>
                <a:cs typeface="Unilever DIN Offc Pro" pitchFamily="34" charset="0"/>
              </a:defRPr>
            </a:lvl1pPr>
            <a:lvl2pPr marL="177995" indent="0" algn="ctr">
              <a:buNone/>
              <a:defRPr>
                <a:solidFill>
                  <a:schemeClr val="tx1">
                    <a:tint val="75000"/>
                  </a:schemeClr>
                </a:solidFill>
              </a:defRPr>
            </a:lvl2pPr>
            <a:lvl3pPr marL="355989" indent="0" algn="ctr">
              <a:buNone/>
              <a:defRPr>
                <a:solidFill>
                  <a:schemeClr val="tx1">
                    <a:tint val="75000"/>
                  </a:schemeClr>
                </a:solidFill>
              </a:defRPr>
            </a:lvl3pPr>
            <a:lvl4pPr marL="533984" indent="0" algn="ctr">
              <a:buNone/>
              <a:defRPr>
                <a:solidFill>
                  <a:schemeClr val="tx1">
                    <a:tint val="75000"/>
                  </a:schemeClr>
                </a:solidFill>
              </a:defRPr>
            </a:lvl4pPr>
            <a:lvl5pPr marL="711979" indent="0" algn="ctr">
              <a:buNone/>
              <a:defRPr>
                <a:solidFill>
                  <a:schemeClr val="tx1">
                    <a:tint val="75000"/>
                  </a:schemeClr>
                </a:solidFill>
              </a:defRPr>
            </a:lvl5pPr>
            <a:lvl6pPr marL="889974" indent="0" algn="ctr">
              <a:buNone/>
              <a:defRPr>
                <a:solidFill>
                  <a:schemeClr val="tx1">
                    <a:tint val="75000"/>
                  </a:schemeClr>
                </a:solidFill>
              </a:defRPr>
            </a:lvl6pPr>
            <a:lvl7pPr marL="1067969" indent="0" algn="ctr">
              <a:buNone/>
              <a:defRPr>
                <a:solidFill>
                  <a:schemeClr val="tx1">
                    <a:tint val="75000"/>
                  </a:schemeClr>
                </a:solidFill>
              </a:defRPr>
            </a:lvl7pPr>
            <a:lvl8pPr marL="1245963" indent="0" algn="ctr">
              <a:buNone/>
              <a:defRPr>
                <a:solidFill>
                  <a:schemeClr val="tx1">
                    <a:tint val="75000"/>
                  </a:schemeClr>
                </a:solidFill>
              </a:defRPr>
            </a:lvl8pPr>
            <a:lvl9pPr marL="1423958" indent="0" algn="ctr">
              <a:buNone/>
              <a:defRPr>
                <a:solidFill>
                  <a:schemeClr val="tx1">
                    <a:tint val="75000"/>
                  </a:schemeClr>
                </a:solidFill>
              </a:defRPr>
            </a:lvl9pPr>
          </a:lstStyle>
          <a:p>
            <a:r>
              <a:rPr lang="en-US"/>
              <a:t>Click to edit Master subtitle style</a:t>
            </a:r>
          </a:p>
        </p:txBody>
      </p:sp>
      <p:sp>
        <p:nvSpPr>
          <p:cNvPr id="4" name="Slide Number Placeholder 5">
            <a:extLst>
              <a:ext uri="{FF2B5EF4-FFF2-40B4-BE49-F238E27FC236}">
                <a16:creationId xmlns:a16="http://schemas.microsoft.com/office/drawing/2014/main" id="{F185E1FA-37CD-D040-80D2-34FDFA6A330D}"/>
              </a:ext>
            </a:extLst>
          </p:cNvPr>
          <p:cNvSpPr>
            <a:spLocks noGrp="1"/>
          </p:cNvSpPr>
          <p:nvPr>
            <p:ph type="sldNum" sz="quarter" idx="10"/>
          </p:nvPr>
        </p:nvSpPr>
        <p:spPr/>
        <p:txBody>
          <a:bodyPr/>
          <a:lstStyle>
            <a:lvl1pPr>
              <a:defRPr/>
            </a:lvl1pPr>
          </a:lstStyle>
          <a:p>
            <a:fld id="{F9FAEEAC-D469-4F8F-954C-224E380617E5}" type="slidenum">
              <a:rPr lang="en-US" smtClean="0"/>
              <a:t>‹#›</a:t>
            </a:fld>
            <a:endParaRPr lang="en-US"/>
          </a:p>
        </p:txBody>
      </p:sp>
      <p:sp>
        <p:nvSpPr>
          <p:cNvPr id="6" name="Text Placeholder 5">
            <a:extLst>
              <a:ext uri="{FF2B5EF4-FFF2-40B4-BE49-F238E27FC236}">
                <a16:creationId xmlns:a16="http://schemas.microsoft.com/office/drawing/2014/main" id="{357AB0B2-ADE8-8447-9B09-DBC6AD7BE79F}"/>
              </a:ext>
            </a:extLst>
          </p:cNvPr>
          <p:cNvSpPr>
            <a:spLocks noGrp="1"/>
          </p:cNvSpPr>
          <p:nvPr>
            <p:ph type="body" sz="quarter" idx="50" hasCustomPrompt="1"/>
          </p:nvPr>
        </p:nvSpPr>
        <p:spPr>
          <a:xfrm>
            <a:off x="205599" y="6453188"/>
            <a:ext cx="7870543" cy="180182"/>
          </a:xfrm>
          <a:prstGeom prst="rect">
            <a:avLst/>
          </a:prstGeom>
        </p:spPr>
        <p:txBody>
          <a:bodyPr anchor="ctr"/>
          <a:lstStyle>
            <a:lvl1pPr marL="0" indent="0">
              <a:buNone/>
              <a:defRPr sz="701">
                <a:latin typeface="Unilever DIN Offc Pro" panose="020B0504020101020102" pitchFamily="34" charset="0"/>
                <a:cs typeface="Unilever DIN Offc Pro" panose="020B0504020101020102" pitchFamily="34" charset="0"/>
              </a:defRPr>
            </a:lvl1pPr>
            <a:lvl2pPr>
              <a:defRPr sz="428">
                <a:latin typeface="Unilever DIN Offc Pro" panose="020B0504020101020102" pitchFamily="34" charset="0"/>
                <a:cs typeface="Unilever DIN Offc Pro" panose="020B0504020101020102" pitchFamily="34" charset="0"/>
              </a:defRPr>
            </a:lvl2pPr>
            <a:lvl3pPr>
              <a:defRPr sz="428">
                <a:latin typeface="Unilever DIN Offc Pro" panose="020B0504020101020102" pitchFamily="34" charset="0"/>
                <a:cs typeface="Unilever DIN Offc Pro" panose="020B0504020101020102" pitchFamily="34" charset="0"/>
              </a:defRPr>
            </a:lvl3pPr>
            <a:lvl4pPr>
              <a:defRPr sz="428">
                <a:latin typeface="Unilever DIN Offc Pro" panose="020B0504020101020102" pitchFamily="34" charset="0"/>
                <a:cs typeface="Unilever DIN Offc Pro" panose="020B0504020101020102" pitchFamily="34" charset="0"/>
              </a:defRPr>
            </a:lvl4pPr>
            <a:lvl5pPr>
              <a:defRPr sz="428">
                <a:latin typeface="Unilever DIN Offc Pro" panose="020B0504020101020102" pitchFamily="34" charset="0"/>
                <a:cs typeface="Unilever DIN Offc Pro" panose="020B0504020101020102" pitchFamily="34" charset="0"/>
              </a:defRPr>
            </a:lvl5pPr>
          </a:lstStyle>
          <a:p>
            <a:pPr lvl="0"/>
            <a:r>
              <a:rPr lang="en-US"/>
              <a:t>Data sources and notes</a:t>
            </a:r>
          </a:p>
        </p:txBody>
      </p:sp>
      <p:sp>
        <p:nvSpPr>
          <p:cNvPr id="13" name="Content Placeholder 4">
            <a:extLst>
              <a:ext uri="{FF2B5EF4-FFF2-40B4-BE49-F238E27FC236}">
                <a16:creationId xmlns:a16="http://schemas.microsoft.com/office/drawing/2014/main" id="{ADF14375-8EAB-4041-B1C4-4C50E355536C}"/>
              </a:ext>
            </a:extLst>
          </p:cNvPr>
          <p:cNvSpPr>
            <a:spLocks noGrp="1"/>
          </p:cNvSpPr>
          <p:nvPr>
            <p:ph sz="quarter" idx="14"/>
          </p:nvPr>
        </p:nvSpPr>
        <p:spPr>
          <a:xfrm>
            <a:off x="211309" y="2148769"/>
            <a:ext cx="3850579" cy="1280231"/>
          </a:xfrm>
          <a:prstGeom prst="rect">
            <a:avLst/>
          </a:prstGeom>
          <a:solidFill>
            <a:schemeClr val="bg1">
              <a:alpha val="50000"/>
            </a:schemeClr>
          </a:solidFill>
          <a:effectLst/>
        </p:spPr>
        <p:txBody>
          <a:bodyPr vert="horz"/>
          <a:lstStyle>
            <a:lvl1pPr marL="0" indent="0">
              <a:buNone/>
              <a:defRPr sz="934" b="1" i="0" baseline="0">
                <a:solidFill>
                  <a:srgbClr val="000000"/>
                </a:solidFill>
                <a:latin typeface="Unilever DIN Offc Pro" panose="020B0504020101020102" pitchFamily="34" charset="0"/>
                <a:cs typeface="Unilever DIN Offc Pro" panose="020B0504020101020102" pitchFamily="34" charset="0"/>
              </a:defRPr>
            </a:lvl1pPr>
            <a:lvl2pPr marL="177995" indent="0">
              <a:buNone/>
              <a:defRPr sz="778" baseline="0">
                <a:solidFill>
                  <a:srgbClr val="000000"/>
                </a:solidFill>
                <a:latin typeface="Unilever DIN Offc Pro" panose="020B0504020101020102" pitchFamily="34" charset="0"/>
                <a:cs typeface="Unilever DIN Offc Pro" panose="020B0504020101020102" pitchFamily="34" charset="0"/>
              </a:defRPr>
            </a:lvl2pPr>
            <a:lvl3pPr marL="355989" indent="0">
              <a:buNone/>
              <a:defRPr sz="778" baseline="0">
                <a:solidFill>
                  <a:srgbClr val="000000"/>
                </a:solidFill>
                <a:latin typeface="Unilever DIN Offc Pro" panose="020B0504020101020102" pitchFamily="34" charset="0"/>
                <a:cs typeface="Unilever DIN Offc Pro" panose="020B0504020101020102" pitchFamily="34" charset="0"/>
              </a:defRPr>
            </a:lvl3pPr>
            <a:lvl4pPr marL="533984" indent="0">
              <a:buNone/>
              <a:defRPr sz="778" baseline="0">
                <a:solidFill>
                  <a:srgbClr val="000000"/>
                </a:solidFill>
                <a:latin typeface="Unilever DIN Offc Pro" panose="020B0504020101020102" pitchFamily="34" charset="0"/>
                <a:cs typeface="Unilever DIN Offc Pro" panose="020B0504020101020102" pitchFamily="34" charset="0"/>
              </a:defRPr>
            </a:lvl4pPr>
            <a:lvl5pPr marL="711979" indent="0">
              <a:buNone/>
              <a:defRPr sz="778" baseline="0">
                <a:solidFill>
                  <a:srgbClr val="000000"/>
                </a:solidFill>
                <a:latin typeface="Unilever DIN Offc Pro" panose="020B0504020101020102" pitchFamily="34" charset="0"/>
                <a:cs typeface="Unilever DIN Offc Pro"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79D189B-B3ED-574B-BA7C-15C80645D1DE}"/>
              </a:ext>
            </a:extLst>
          </p:cNvPr>
          <p:cNvSpPr>
            <a:spLocks noGrp="1"/>
          </p:cNvSpPr>
          <p:nvPr>
            <p:ph sz="quarter" idx="15" hasCustomPrompt="1"/>
          </p:nvPr>
        </p:nvSpPr>
        <p:spPr>
          <a:xfrm>
            <a:off x="211309" y="1322388"/>
            <a:ext cx="3850579" cy="762802"/>
          </a:xfrm>
          <a:prstGeom prst="rect">
            <a:avLst/>
          </a:prstGeom>
          <a:solidFill>
            <a:schemeClr val="bg1">
              <a:alpha val="50000"/>
            </a:schemeClr>
          </a:solidFill>
          <a:effectLst/>
        </p:spPr>
        <p:txBody>
          <a:bodyPr vert="horz" tIns="216000"/>
          <a:lstStyle>
            <a:lvl1pPr marL="0" indent="0">
              <a:buNone/>
              <a:defRPr sz="1557" b="1" i="0" baseline="0">
                <a:solidFill>
                  <a:schemeClr val="accent6">
                    <a:lumMod val="25000"/>
                  </a:schemeClr>
                </a:solidFill>
                <a:latin typeface="Noteworthy Light" panose="02000400000000000000" pitchFamily="2" charset="77"/>
                <a:ea typeface="Noteworthy Light" panose="02000400000000000000" pitchFamily="2" charset="77"/>
                <a:cs typeface="Unilever DIN Offc Pro" panose="020B0504020101020102" pitchFamily="34" charset="0"/>
              </a:defRPr>
            </a:lvl1pPr>
            <a:lvl2pPr marL="177995" indent="0">
              <a:buNone/>
              <a:defRPr sz="934" b="1" i="0" baseline="0">
                <a:solidFill>
                  <a:srgbClr val="354047"/>
                </a:solidFill>
                <a:latin typeface="Rockwell Std" panose="02060603030405020103" pitchFamily="18" charset="77"/>
                <a:cs typeface="Unilever DIN Offc Pro" panose="020B0504020101020102" pitchFamily="34" charset="0"/>
              </a:defRPr>
            </a:lvl2pPr>
            <a:lvl3pPr marL="355989" indent="0">
              <a:buNone/>
              <a:defRPr sz="934" b="1" i="0" baseline="0">
                <a:solidFill>
                  <a:srgbClr val="354047"/>
                </a:solidFill>
                <a:latin typeface="Rockwell Std" panose="02060603030405020103" pitchFamily="18" charset="77"/>
                <a:cs typeface="Unilever DIN Offc Pro" panose="020B0504020101020102" pitchFamily="34" charset="0"/>
              </a:defRPr>
            </a:lvl3pPr>
            <a:lvl4pPr marL="533984" indent="0">
              <a:buNone/>
              <a:defRPr sz="934" b="1" i="0" baseline="0">
                <a:solidFill>
                  <a:srgbClr val="354047"/>
                </a:solidFill>
                <a:latin typeface="Rockwell Std" panose="02060603030405020103" pitchFamily="18" charset="77"/>
                <a:cs typeface="Unilever DIN Offc Pro" panose="020B0504020101020102" pitchFamily="34" charset="0"/>
              </a:defRPr>
            </a:lvl4pPr>
            <a:lvl5pPr marL="711979" indent="0">
              <a:buNone/>
              <a:defRPr sz="934" b="1" i="0" baseline="0">
                <a:solidFill>
                  <a:srgbClr val="354047"/>
                </a:solidFill>
                <a:latin typeface="Rockwell Std" panose="02060603030405020103" pitchFamily="18" charset="77"/>
                <a:cs typeface="Unilever DIN Offc Pro" panose="020B0504020101020102" pitchFamily="34" charset="0"/>
              </a:defRPr>
            </a:lvl5pPr>
          </a:lstStyle>
          <a:p>
            <a:pPr lvl="0"/>
            <a:r>
              <a:rPr lang="en-US"/>
              <a:t>Edit Master text styles</a:t>
            </a:r>
          </a:p>
        </p:txBody>
      </p:sp>
    </p:spTree>
    <p:extLst>
      <p:ext uri="{BB962C8B-B14F-4D97-AF65-F5344CB8AC3E}">
        <p14:creationId xmlns:p14="http://schemas.microsoft.com/office/powerpoint/2010/main" val="1931818365"/>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sidebar - yellow">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864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35A324EF-F2AE-D846-A0EE-6FA9FBB30BB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968531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Modular - purp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43DBE786-B2F4-4D84-A211-886001687115}" type="datetimeFigureOut">
              <a:rPr lang="en-US" smtClean="0"/>
              <a:t>6/26/2024</a:t>
            </a:fld>
            <a:endParaRPr lang="en-US"/>
          </a:p>
        </p:txBody>
      </p:sp>
    </p:spTree>
    <p:extLst>
      <p:ext uri="{BB962C8B-B14F-4D97-AF65-F5344CB8AC3E}">
        <p14:creationId xmlns:p14="http://schemas.microsoft.com/office/powerpoint/2010/main" val="365778152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1277-FCEF-43C6-A0C0-BFCB484D42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58CF3-2F7E-4993-B596-F96D7E98567C}"/>
              </a:ext>
            </a:extLst>
          </p:cNvPr>
          <p:cNvSpPr>
            <a:spLocks noGrp="1"/>
          </p:cNvSpPr>
          <p:nvPr>
            <p:ph type="dt" sz="half" idx="10"/>
          </p:nvPr>
        </p:nvSpPr>
        <p:spPr/>
        <p:txBody>
          <a:bodyPr/>
          <a:lstStyle/>
          <a:p>
            <a:fld id="{43DBE786-B2F4-4D84-A211-886001687115}" type="datetimeFigureOut">
              <a:rPr lang="en-US" smtClean="0"/>
              <a:t>6/26/2024</a:t>
            </a:fld>
            <a:endParaRPr lang="en-US"/>
          </a:p>
        </p:txBody>
      </p:sp>
      <p:sp>
        <p:nvSpPr>
          <p:cNvPr id="4" name="Footer Placeholder 3">
            <a:extLst>
              <a:ext uri="{FF2B5EF4-FFF2-40B4-BE49-F238E27FC236}">
                <a16:creationId xmlns:a16="http://schemas.microsoft.com/office/drawing/2014/main" id="{4E7D8184-C4C6-4AEF-BDEA-76486B53BB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393B18-2515-449C-9323-86B4C0ED73FF}"/>
              </a:ext>
            </a:extLst>
          </p:cNvPr>
          <p:cNvSpPr>
            <a:spLocks noGrp="1"/>
          </p:cNvSpPr>
          <p:nvPr>
            <p:ph type="sldNum" sz="quarter" idx="12"/>
          </p:nvPr>
        </p:nvSpPr>
        <p:spPr/>
        <p:txBody>
          <a:bodyPr/>
          <a:lstStyle/>
          <a:p>
            <a:fld id="{F9FAEEAC-D469-4F8F-954C-224E380617E5}" type="slidenum">
              <a:rPr lang="en-US" smtClean="0"/>
              <a:t>‹#›</a:t>
            </a:fld>
            <a:endParaRPr lang="en-US"/>
          </a:p>
        </p:txBody>
      </p:sp>
    </p:spTree>
    <p:extLst>
      <p:ext uri="{BB962C8B-B14F-4D97-AF65-F5344CB8AC3E}">
        <p14:creationId xmlns:p14="http://schemas.microsoft.com/office/powerpoint/2010/main" val="18526707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B4C8CDC4-3082-41F6-B46D-D34AA3347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8" y="6178551"/>
            <a:ext cx="457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5375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sidebar - jade - swir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864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35A324EF-F2AE-D846-A0EE-6FA9FBB30BBA}"/>
              </a:ext>
            </a:extLst>
          </p:cNvPr>
          <p:cNvPicPr>
            <a:picLocks noChangeAspect="1"/>
          </p:cNvPicPr>
          <p:nvPr/>
        </p:nvPicPr>
        <p:blipFill>
          <a:blip r:embed="rId3"/>
          <a:srcRect/>
          <a:stretch/>
        </p:blipFill>
        <p:spPr>
          <a:xfrm>
            <a:off x="198990" y="6181904"/>
            <a:ext cx="457200" cy="508000"/>
          </a:xfrm>
          <a:prstGeom prst="rect">
            <a:avLst/>
          </a:prstGeom>
        </p:spPr>
      </p:pic>
      <p:pic>
        <p:nvPicPr>
          <p:cNvPr id="7" name="Picture 6">
            <a:extLst>
              <a:ext uri="{FF2B5EF4-FFF2-40B4-BE49-F238E27FC236}">
                <a16:creationId xmlns:a16="http://schemas.microsoft.com/office/drawing/2014/main" id="{2142483F-A08C-6B49-BA7D-2A8794889E7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4500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Modular - yellow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tx2"/>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tx2"/>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353651D9-E3BD-4F4D-BE19-FBB663DA3ED6}"/>
              </a:ext>
            </a:extLst>
          </p:cNvPr>
          <p:cNvPicPr>
            <a:picLocks noChangeAspect="1"/>
          </p:cNvPicPr>
          <p:nvPr/>
        </p:nvPicPr>
        <p:blipFill>
          <a:blip r:embed="rId4"/>
          <a:stretch>
            <a:fillRect/>
          </a:stretch>
        </p:blipFill>
        <p:spPr>
          <a:xfrm>
            <a:off x="8763000" y="-7144"/>
            <a:ext cx="3429000" cy="3429000"/>
          </a:xfrm>
          <a:prstGeom prst="rect">
            <a:avLst/>
          </a:prstGeom>
        </p:spPr>
      </p:pic>
    </p:spTree>
    <p:extLst>
      <p:ext uri="{BB962C8B-B14F-4D97-AF65-F5344CB8AC3E}">
        <p14:creationId xmlns:p14="http://schemas.microsoft.com/office/powerpoint/2010/main" val="312886809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ntents - Title and sidebar - jade - dov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5" name="Picture 4">
            <a:extLst>
              <a:ext uri="{FF2B5EF4-FFF2-40B4-BE49-F238E27FC236}">
                <a16:creationId xmlns:a16="http://schemas.microsoft.com/office/drawing/2014/main" id="{A46A1981-8937-324F-8AF9-E391E4FF91B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pic>
        <p:nvPicPr>
          <p:cNvPr id="7" name="Picture 6">
            <a:extLst>
              <a:ext uri="{FF2B5EF4-FFF2-40B4-BE49-F238E27FC236}">
                <a16:creationId xmlns:a16="http://schemas.microsoft.com/office/drawing/2014/main" id="{23BED016-B855-0B4A-8F43-7DEABEF0D4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786053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05071" y="402336"/>
            <a:ext cx="9570720" cy="1069848"/>
          </a:xfrm>
          <a:prstGeom prst="rect">
            <a:avLst/>
          </a:prstGeom>
        </p:spPr>
        <p:txBody>
          <a:bodyPr/>
          <a:lstStyle>
            <a:lvl1pPr>
              <a:defRPr sz="971"/>
            </a:lvl1pPr>
          </a:lstStyle>
          <a:p>
            <a:r>
              <a:rPr lang="en-US"/>
              <a:t>Click to ADD TITLE</a:t>
            </a:r>
            <a:endParaRPr lang="en-CA"/>
          </a:p>
        </p:txBody>
      </p:sp>
      <p:sp>
        <p:nvSpPr>
          <p:cNvPr id="10" name="Content Placeholder 2"/>
          <p:cNvSpPr>
            <a:spLocks noGrp="1"/>
          </p:cNvSpPr>
          <p:nvPr>
            <p:ph idx="1"/>
          </p:nvPr>
        </p:nvSpPr>
        <p:spPr>
          <a:xfrm>
            <a:off x="505071" y="1472184"/>
            <a:ext cx="9570720" cy="46908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3"/>
          <p:cNvSpPr>
            <a:spLocks noGrp="1"/>
          </p:cNvSpPr>
          <p:nvPr>
            <p:ph type="sldNum" sz="quarter" idx="4"/>
          </p:nvPr>
        </p:nvSpPr>
        <p:spPr>
          <a:xfrm>
            <a:off x="10805448" y="6343581"/>
            <a:ext cx="1138199" cy="362444"/>
          </a:xfrm>
          <a:prstGeom prst="rect">
            <a:avLst/>
          </a:prstGeom>
        </p:spPr>
        <p:txBody>
          <a:bodyPr anchor="ctr"/>
          <a:lstStyle>
            <a:lvl1pPr algn="r">
              <a:defRPr sz="353">
                <a:solidFill>
                  <a:schemeClr val="tx1"/>
                </a:solidFill>
              </a:defRPr>
            </a:lvl1pPr>
          </a:lstStyle>
          <a:p>
            <a:fld id="{B0E9A46B-E642-4E2E-AF32-683D85AE8DAA}" type="slidenum">
              <a:rPr lang="en-US" smtClean="0"/>
              <a:t>‹#›</a:t>
            </a:fld>
            <a:endParaRPr lang="en-US"/>
          </a:p>
        </p:txBody>
      </p:sp>
      <p:sp>
        <p:nvSpPr>
          <p:cNvPr id="8" name="Date Placeholder 4"/>
          <p:cNvSpPr>
            <a:spLocks noGrp="1"/>
          </p:cNvSpPr>
          <p:nvPr>
            <p:ph type="dt" sz="half" idx="2"/>
          </p:nvPr>
        </p:nvSpPr>
        <p:spPr>
          <a:xfrm>
            <a:off x="7951074" y="6342240"/>
            <a:ext cx="2844800" cy="365125"/>
          </a:xfrm>
          <a:prstGeom prst="rect">
            <a:avLst/>
          </a:prstGeom>
        </p:spPr>
        <p:txBody>
          <a:bodyPr anchor="ctr"/>
          <a:lstStyle>
            <a:lvl1pPr algn="r">
              <a:defRPr sz="353">
                <a:solidFill>
                  <a:schemeClr val="tx1"/>
                </a:solidFill>
              </a:defRPr>
            </a:lvl1pPr>
          </a:lstStyle>
          <a:p>
            <a:fld id="{E7CD4A21-0B0D-468E-BF21-224824793227}" type="datetimeFigureOut">
              <a:rPr lang="en-US" smtClean="0"/>
              <a:t>6/26/2024</a:t>
            </a:fld>
            <a:endParaRPr lang="en-US"/>
          </a:p>
        </p:txBody>
      </p:sp>
      <p:sp>
        <p:nvSpPr>
          <p:cNvPr id="14" name="Footer Placeholder 6"/>
          <p:cNvSpPr>
            <a:spLocks noGrp="1"/>
          </p:cNvSpPr>
          <p:nvPr>
            <p:ph type="ftr" sz="quarter" idx="3"/>
          </p:nvPr>
        </p:nvSpPr>
        <p:spPr>
          <a:xfrm>
            <a:off x="4069393" y="6343798"/>
            <a:ext cx="3871876" cy="362010"/>
          </a:xfrm>
          <a:prstGeom prst="rect">
            <a:avLst/>
          </a:prstGeom>
        </p:spPr>
        <p:txBody>
          <a:bodyPr vert="horz" lIns="91440" tIns="45720" rIns="91440" bIns="45720" rtlCol="0" anchor="ctr"/>
          <a:lstStyle>
            <a:lvl1pPr algn="r">
              <a:defRPr sz="353">
                <a:solidFill>
                  <a:schemeClr val="tx1"/>
                </a:solidFill>
              </a:defRPr>
            </a:lvl1pPr>
          </a:lstStyle>
          <a:p>
            <a:endParaRPr lang="en-US"/>
          </a:p>
        </p:txBody>
      </p:sp>
    </p:spTree>
    <p:extLst>
      <p:ext uri="{BB962C8B-B14F-4D97-AF65-F5344CB8AC3E}">
        <p14:creationId xmlns:p14="http://schemas.microsoft.com/office/powerpoint/2010/main" val="4570314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Modular - turq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24ABBF23-9595-A440-9990-155A4D185648}" type="datetimeFigureOut">
              <a:rPr lang="en-VN" smtClean="0"/>
              <a:t>06/26/2024</a:t>
            </a:fld>
            <a:endParaRPr lang="en-VN"/>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372551348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reserve="1">
  <p:cSld name="Title Full">
    <p:spTree>
      <p:nvGrpSpPr>
        <p:cNvPr id="1" name=""/>
        <p:cNvGrpSpPr/>
        <p:nvPr/>
      </p:nvGrpSpPr>
      <p:grpSpPr>
        <a:xfrm>
          <a:off x="0" y="0"/>
          <a:ext cx="0" cy="0"/>
          <a:chOff x="0" y="0"/>
          <a:chExt cx="0" cy="0"/>
        </a:xfrm>
      </p:grpSpPr>
      <p:pic>
        <p:nvPicPr>
          <p:cNvPr id="36" name="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4827322">
            <a:off x="2624751" y="3059325"/>
            <a:ext cx="5496821" cy="5496821"/>
          </a:xfrm>
          <a:prstGeom prst="rect">
            <a:avLst/>
          </a:prstGeom>
          <a:ln w="12700">
            <a:miter lim="400000"/>
          </a:ln>
        </p:spPr>
      </p:pic>
      <p:grpSp>
        <p:nvGrpSpPr>
          <p:cNvPr id="43" name="Group 43"/>
          <p:cNvGrpSpPr/>
          <p:nvPr/>
        </p:nvGrpSpPr>
        <p:grpSpPr>
          <a:xfrm rot="1286369">
            <a:off x="-1687240" y="1364520"/>
            <a:ext cx="5455666" cy="5118750"/>
            <a:chOff x="0" y="0"/>
            <a:chExt cx="10911330" cy="10237497"/>
          </a:xfrm>
        </p:grpSpPr>
        <p:pic>
          <p:nvPicPr>
            <p:cNvPr id="37" name="Lily_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5059775" flipH="1">
              <a:off x="5489367" y="4439016"/>
              <a:ext cx="2305771" cy="4056603"/>
            </a:xfrm>
            <a:prstGeom prst="rect">
              <a:avLst/>
            </a:prstGeom>
            <a:ln w="12700" cap="flat">
              <a:noFill/>
              <a:miter lim="400000"/>
            </a:ln>
            <a:effectLst/>
          </p:spPr>
        </p:pic>
        <p:pic>
          <p:nvPicPr>
            <p:cNvPr id="38" name="RM_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551768">
              <a:off x="4449167" y="3121702"/>
              <a:ext cx="3038375" cy="5097273"/>
            </a:xfrm>
            <a:prstGeom prst="rect">
              <a:avLst/>
            </a:prstGeom>
            <a:ln w="12700" cap="flat">
              <a:noFill/>
              <a:miter lim="400000"/>
            </a:ln>
            <a:effectLst/>
          </p:spPr>
        </p:pic>
        <p:pic>
          <p:nvPicPr>
            <p:cNvPr id="39" name="RM_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380426">
              <a:off x="5258492" y="3378707"/>
              <a:ext cx="4005666" cy="6720032"/>
            </a:xfrm>
            <a:prstGeom prst="rect">
              <a:avLst/>
            </a:prstGeom>
            <a:ln w="12700" cap="flat">
              <a:noFill/>
              <a:miter lim="400000"/>
            </a:ln>
            <a:effectLst/>
          </p:spPr>
        </p:pic>
        <p:pic>
          <p:nvPicPr>
            <p:cNvPr id="40" name="Lily_2.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3604026">
              <a:off x="5847305" y="3932707"/>
              <a:ext cx="3414154" cy="6006609"/>
            </a:xfrm>
            <a:prstGeom prst="rect">
              <a:avLst/>
            </a:prstGeom>
            <a:ln w="12700" cap="flat">
              <a:noFill/>
              <a:miter lim="400000"/>
            </a:ln>
            <a:effectLst/>
          </p:spPr>
        </p:pic>
        <p:pic>
          <p:nvPicPr>
            <p:cNvPr id="41" name="Lily_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0"/>
              <a:ext cx="7554382" cy="7744744"/>
            </a:xfrm>
            <a:prstGeom prst="rect">
              <a:avLst/>
            </a:prstGeom>
            <a:ln w="12700" cap="flat">
              <a:noFill/>
              <a:miter lim="400000"/>
            </a:ln>
            <a:effectLst/>
          </p:spPr>
        </p:pic>
        <p:pic>
          <p:nvPicPr>
            <p:cNvPr id="42" name="Lily_1.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31682" flipH="1">
              <a:off x="866984" y="3357468"/>
              <a:ext cx="6267154" cy="6762509"/>
            </a:xfrm>
            <a:prstGeom prst="rect">
              <a:avLst/>
            </a:prstGeom>
            <a:ln w="12700" cap="flat">
              <a:noFill/>
              <a:miter lim="400000"/>
            </a:ln>
            <a:effectLst/>
          </p:spPr>
        </p:pic>
      </p:grpSp>
      <p:grpSp>
        <p:nvGrpSpPr>
          <p:cNvPr id="53" name="Group 53"/>
          <p:cNvGrpSpPr/>
          <p:nvPr/>
        </p:nvGrpSpPr>
        <p:grpSpPr>
          <a:xfrm>
            <a:off x="-1243241" y="3429001"/>
            <a:ext cx="6246266" cy="4926803"/>
            <a:chOff x="0" y="0"/>
            <a:chExt cx="12492529" cy="9853602"/>
          </a:xfrm>
        </p:grpSpPr>
        <p:pic>
          <p:nvPicPr>
            <p:cNvPr id="48" name="Le_2.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835516" flipH="1">
              <a:off x="3052761" y="3021327"/>
              <a:ext cx="9116657" cy="3798608"/>
            </a:xfrm>
            <a:prstGeom prst="rect">
              <a:avLst/>
            </a:prstGeom>
            <a:ln w="12700" cap="flat">
              <a:noFill/>
              <a:miter lim="400000"/>
            </a:ln>
            <a:effectLst/>
          </p:spPr>
        </p:pic>
        <p:pic>
          <p:nvPicPr>
            <p:cNvPr id="49" name="21.png"/>
            <p:cNvPicPr>
              <a:picLocks noChangeAspect="1"/>
            </p:cNvPicPr>
            <p:nvPr/>
          </p:nvPicPr>
          <p:blipFill>
            <a:blip r:embed="rId10"/>
            <a:stretch>
              <a:fillRect/>
            </a:stretch>
          </p:blipFill>
          <p:spPr>
            <a:xfrm>
              <a:off x="5776706" y="3956162"/>
              <a:ext cx="4917052" cy="4639830"/>
            </a:xfrm>
            <a:prstGeom prst="rect">
              <a:avLst/>
            </a:prstGeom>
            <a:ln w="12700" cap="flat">
              <a:noFill/>
              <a:miter lim="400000"/>
            </a:ln>
            <a:effectLst/>
          </p:spPr>
        </p:pic>
        <p:pic>
          <p:nvPicPr>
            <p:cNvPr id="50" name="IanMikraz-Watercolor-Papaya-Illustration-Graphics-07.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3353503" flipH="1">
              <a:off x="1573301" y="1887979"/>
              <a:ext cx="6669317" cy="6669317"/>
            </a:xfrm>
            <a:prstGeom prst="rect">
              <a:avLst/>
            </a:prstGeom>
            <a:ln w="12700" cap="flat">
              <a:noFill/>
              <a:miter lim="400000"/>
            </a:ln>
            <a:effectLst/>
          </p:spPr>
        </p:pic>
        <p:pic>
          <p:nvPicPr>
            <p:cNvPr id="51" name="76.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0" y="0"/>
              <a:ext cx="5306901" cy="8257781"/>
            </a:xfrm>
            <a:prstGeom prst="rect">
              <a:avLst/>
            </a:prstGeom>
            <a:ln w="12700" cap="flat">
              <a:noFill/>
              <a:miter lim="400000"/>
            </a:ln>
            <a:effectLst/>
          </p:spPr>
        </p:pic>
        <p:pic>
          <p:nvPicPr>
            <p:cNvPr id="52" name="IanMikraz-Watercolor-Papaya-Illustration-Graphics-06.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18142727" flipH="1">
              <a:off x="4837160" y="4528444"/>
              <a:ext cx="3495266" cy="3495266"/>
            </a:xfrm>
            <a:prstGeom prst="rect">
              <a:avLst/>
            </a:prstGeom>
            <a:ln w="12700" cap="flat">
              <a:noFill/>
              <a:miter lim="400000"/>
            </a:ln>
            <a:effectLst/>
          </p:spPr>
        </p:pic>
      </p:grpSp>
      <p:pic>
        <p:nvPicPr>
          <p:cNvPr id="54" name="Product.png"/>
          <p:cNvPicPr>
            <a:picLocks noChangeAspect="1"/>
          </p:cNvPicPr>
          <p:nvPr/>
        </p:nvPicPr>
        <p:blipFill>
          <a:blip r:embed="rId14"/>
          <a:stretch>
            <a:fillRect/>
          </a:stretch>
        </p:blipFill>
        <p:spPr>
          <a:xfrm>
            <a:off x="8785475" y="4238294"/>
            <a:ext cx="4492514" cy="4644341"/>
          </a:xfrm>
          <a:prstGeom prst="rect">
            <a:avLst/>
          </a:prstGeom>
          <a:ln w="12700">
            <a:miter lim="400000"/>
          </a:ln>
        </p:spPr>
      </p:pic>
      <p:sp>
        <p:nvSpPr>
          <p:cNvPr id="55" name="Shape 55"/>
          <p:cNvSpPr txBox="1">
            <a:spLocks noGrp="1"/>
          </p:cNvSpPr>
          <p:nvPr>
            <p:ph type="sldNum" sz="quarter" idx="2"/>
          </p:nvPr>
        </p:nvSpPr>
        <p:spPr>
          <a:xfrm>
            <a:off x="6003874" y="6486708"/>
            <a:ext cx="237244"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7242470"/>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 One 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52000"/>
            <a:ext cx="9540000" cy="82800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2294462"/>
            <a:ext cx="9539999" cy="1655762"/>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22664208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 Two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36800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2856437"/>
            <a:ext cx="9539999" cy="1655762"/>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55887568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 Thre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202720870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 Partne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9B55E-8651-F141-A618-3E5F77DA1D38}"/>
              </a:ext>
            </a:extLst>
          </p:cNvPr>
          <p:cNvSpPr>
            <a:spLocks noGrp="1"/>
          </p:cNvSpPr>
          <p:nvPr>
            <p:ph type="pic" sz="quarter" idx="11"/>
          </p:nvPr>
        </p:nvSpPr>
        <p:spPr>
          <a:xfrm>
            <a:off x="263020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cxnSp>
        <p:nvCxnSpPr>
          <p:cNvPr id="6" name="Straight Connector 5">
            <a:extLst>
              <a:ext uri="{FF2B5EF4-FFF2-40B4-BE49-F238E27FC236}">
                <a16:creationId xmlns:a16="http://schemas.microsoft.com/office/drawing/2014/main" id="{DABFCD54-995A-2B48-A6E3-4F136051026F}"/>
              </a:ext>
            </a:extLst>
          </p:cNvPr>
          <p:cNvCxnSpPr/>
          <p:nvPr/>
        </p:nvCxnSpPr>
        <p:spPr>
          <a:xfrm>
            <a:off x="2155825" y="5038725"/>
            <a:ext cx="0" cy="13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86158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 3 Partner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9B55E-8651-F141-A618-3E5F77DA1D38}"/>
              </a:ext>
            </a:extLst>
          </p:cNvPr>
          <p:cNvSpPr>
            <a:spLocks noGrp="1"/>
          </p:cNvSpPr>
          <p:nvPr>
            <p:ph type="pic" sz="quarter" idx="11"/>
          </p:nvPr>
        </p:nvSpPr>
        <p:spPr>
          <a:xfrm>
            <a:off x="263020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0"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3" y="5052673"/>
            <a:ext cx="1219200" cy="1346200"/>
          </a:xfrm>
          <a:prstGeom prst="rect">
            <a:avLst/>
          </a:prstGeom>
        </p:spPr>
      </p:pic>
      <p:cxnSp>
        <p:nvCxnSpPr>
          <p:cNvPr id="6" name="Straight Connector 5">
            <a:extLst>
              <a:ext uri="{FF2B5EF4-FFF2-40B4-BE49-F238E27FC236}">
                <a16:creationId xmlns:a16="http://schemas.microsoft.com/office/drawing/2014/main" id="{DABFCD54-995A-2B48-A6E3-4F136051026F}"/>
              </a:ext>
            </a:extLst>
          </p:cNvPr>
          <p:cNvCxnSpPr/>
          <p:nvPr/>
        </p:nvCxnSpPr>
        <p:spPr>
          <a:xfrm>
            <a:off x="2155825" y="5038725"/>
            <a:ext cx="0" cy="13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03B79788-5807-004A-BA78-C1E4D41EF7F7}"/>
              </a:ext>
            </a:extLst>
          </p:cNvPr>
          <p:cNvSpPr>
            <a:spLocks noGrp="1"/>
          </p:cNvSpPr>
          <p:nvPr>
            <p:ph type="pic" sz="quarter" idx="12"/>
          </p:nvPr>
        </p:nvSpPr>
        <p:spPr>
          <a:xfrm>
            <a:off x="3940175"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11" name="Picture Placeholder 8">
            <a:extLst>
              <a:ext uri="{FF2B5EF4-FFF2-40B4-BE49-F238E27FC236}">
                <a16:creationId xmlns:a16="http://schemas.microsoft.com/office/drawing/2014/main" id="{5601DCA2-E1F9-9743-9478-3E570046E1BF}"/>
              </a:ext>
            </a:extLst>
          </p:cNvPr>
          <p:cNvSpPr>
            <a:spLocks noGrp="1"/>
          </p:cNvSpPr>
          <p:nvPr>
            <p:ph type="pic" sz="quarter" idx="13"/>
          </p:nvPr>
        </p:nvSpPr>
        <p:spPr>
          <a:xfrm>
            <a:off x="525015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Tree>
    <p:extLst>
      <p:ext uri="{BB962C8B-B14F-4D97-AF65-F5344CB8AC3E}">
        <p14:creationId xmlns:p14="http://schemas.microsoft.com/office/powerpoint/2010/main" val="14401998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 one lin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789453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 one lin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4955520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 two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6600457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 three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0302414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ubsection - one lin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6C71CD9C-71AE-914E-BB82-8A0CD52ACF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564FB9A5-F4C7-384C-97D3-8471C50F8009}"/>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B91807A5-5B1F-1049-8C56-C8C9901E0D9E}"/>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8BF46FA4-C557-D643-9876-C4530B998AF7}"/>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48FAF3FC-397F-1741-93D0-4599F02974A2}"/>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17130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section - two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BEB2B94A-67C1-1F44-ABB4-044A28B94C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2AE2CFE6-DE5E-EE49-B38B-566501521F2C}"/>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3A9AF95-9B3C-784D-86E0-4B690349A479}"/>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D4D2FD94-5278-6046-9A4F-66303EA59418}"/>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52649795-241A-9F42-B17B-5389FCA0FEE7}"/>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38439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ubsection - three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2CC39886-7C82-F040-A70E-350D7EC015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0E9C7D6-40F2-7F41-9627-7B80AEF40647}"/>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59877B4F-3D2D-574B-84C6-29CA9CC62C6E}"/>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96284041-1AAA-364D-A74B-019C2BE37D1B}"/>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0AEEFBD1-3D8D-2049-9678-B59A0F9EDA8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8243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 one lin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5272362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 two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87480658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 three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65359990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bsection - one lin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DAC6D531-F2EF-7045-BED7-2746E915188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6457449-A26E-7341-98AB-918F1A5491FA}"/>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BA8DCD1-B8EE-1847-84AC-5CD43C60BCC5}"/>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847DC53-952E-B042-8F89-A10751828274}"/>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1DE8E337-B727-2D47-9AD8-446E0F9ACB2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80503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ubsection - two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CA040E4C-268C-4D4B-A392-2919A3AE65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6EA661E9-0A0B-6B4B-BCEA-B392FAD5FBA1}"/>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F891126A-1E6F-7B4D-9896-BD06E63FA6CC}"/>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C75F598D-A4B1-B444-8EAD-F7E0B041F985}"/>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BA086718-B9DF-F64D-B9F6-E790EB55F644}"/>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42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 two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34647759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ubsection - three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C356EFDB-2432-6740-B5BA-29AE4B293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E6B3005-A37F-CD4A-A06F-499247AD86F0}"/>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C19B90C-5289-394E-9854-42D11C96FA61}"/>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631164FE-FD26-A74D-956C-53130BF10132}"/>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FBD0A2D2-461F-324F-A487-A85A3CAF89C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88224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 one lin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7783001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 two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428958134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 three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908140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ubsection - one lin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9726EAA2-5E30-5142-9639-066B1B5815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CEDF1A62-6DD1-0442-A9C0-01A59AB439F5}"/>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82ADEDDE-C16C-5347-BB24-8CECBF0CCA47}"/>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16686F11-E467-D540-82F5-472EB995A211}"/>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CFF777A5-20AF-9A45-80DD-176068C4DA8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1878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ubsection - two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BEDACCFB-46D0-5248-8F1C-4B6A398808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7E1D015A-2519-2842-8046-10FA6023A6FE}"/>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C1CEA1E-3C08-B647-8971-5621A4440142}"/>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5641E01F-79EB-ED4A-A565-9D83E133D6BC}"/>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4B9A8E6-7159-6247-868D-32792B25F0B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2103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ubsection - three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60E16511-B3BA-7C42-AB24-CE27438172B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64FC3073-6BE9-5546-A0A6-0D5803B9FD98}"/>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41889483-B014-D04E-ADD1-FCE69450C51A}"/>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527FB01-2EC9-6B44-B01E-8808985B61C4}"/>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6701FA40-74DF-4B4A-83CE-37C25DCAB9E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2568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 one lin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98297277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 two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9580081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 three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Tree>
    <p:extLst>
      <p:ext uri="{BB962C8B-B14F-4D97-AF65-F5344CB8AC3E}">
        <p14:creationId xmlns:p14="http://schemas.microsoft.com/office/powerpoint/2010/main" val="3201322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 three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8293476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ubsection - one lin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1D697F5E-B8A3-0F4D-BCD9-778846B3324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482B137B-68EB-154B-974B-D84C1A7EF329}"/>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2C9506A8-A2EC-1142-B1F7-CEB2CCDF067D}"/>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D375FFBB-90B0-004F-9C3F-508E6F98A242}"/>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5FD59D43-CCFA-7F47-96D1-B137759F41A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7734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ubsection - two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AC5C639D-D9E1-C24B-B8AC-39E77D5C04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3C283CB2-9002-5241-97D5-38524923A7D1}"/>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547CD399-373C-A849-B08F-393D1EEE59DD}"/>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9977B3EC-6BEF-7447-9085-A2E587A67CB8}"/>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7D24FD27-701C-5B46-987D-7C5DB93F4C12}"/>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3936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ubsection - three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bg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3926B810-18FE-054F-8E0E-9C6A8B5208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05E6570D-E7BE-614E-8683-9BC884671FCF}"/>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2FDE3208-FBF6-054D-A376-27A7202CB9F8}"/>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D8AFC3D-1910-7947-B5DC-890858735BF6}"/>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AB33C97-6600-0248-A96D-7D57FD43FB8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4355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 one lin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9606222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 two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44454220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 three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76209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ubsection - one lin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9540000" cy="702130"/>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0FA29BE7-7483-7C48-B4FA-3F4A330A03F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22D74214-13C2-9144-8535-00698F0A7B77}"/>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B6E58AB-D916-7147-858A-92CBCF38EC74}"/>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30F3A500-9669-8A4B-9D7F-B5EC6679D49F}"/>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8039B8F-913C-2A49-AFAE-BE3A4487B4AB}"/>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0630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ubsection - two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39"/>
            <a:ext cx="8298000" cy="12621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2863458"/>
            <a:ext cx="8297999"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53504369-B9CA-5F42-85D2-535A53EB20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87457B30-187A-4749-9409-C5C66E20C01A}"/>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6C4ED85-F5ED-154C-8627-64706F9BDF64}"/>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1E44B284-3079-9141-9808-01A23077D0A2}"/>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2098E26-325D-3143-A9E7-1D35DE537FFA}"/>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81309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ubsection - three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5"/>
            <a:ext cx="8298000" cy="18336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1" y="3429000"/>
            <a:ext cx="8297999" cy="823912"/>
          </a:xfrm>
        </p:spPr>
        <p:txBody>
          <a:bodyPr anchor="t"/>
          <a:lstStyle>
            <a:lvl1pPr marL="0" indent="0">
              <a:lnSpc>
                <a:spcPts val="2294"/>
              </a:lnSpc>
              <a:spcBef>
                <a:spcPts val="0"/>
              </a:spcBef>
              <a:buNone/>
              <a:defRPr sz="2206" b="1">
                <a:solidFill>
                  <a:schemeClr val="tx2"/>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7250A258-BE6C-FC45-8F02-7BBD560EE9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7CD39A0E-8278-A644-BD72-CDCE7E6DF178}"/>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C333B93-0AA0-AF41-9E16-CE92FDCE1AF2}"/>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6D960B9-2543-9A4B-9313-B1ECC4BEE769}"/>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0419F80E-E271-C041-8A6F-BD3F8FFDAA0F}"/>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07880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Modular - turq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1824940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bsection - one lin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6C71CD9C-71AE-914E-BB82-8A0CD52ACFF5}"/>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564FB9A5-F4C7-384C-97D3-8471C50F8009}"/>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B91807A5-5B1F-1049-8C56-C8C9901E0D9E}"/>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8BF46FA4-C557-D643-9876-C4530B998AF7}"/>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48FAF3FC-397F-1741-93D0-4599F02974A2}"/>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0835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Modular - purp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8EA8EFAF-3AD5-614A-ABA7-BA07EEB42070}"/>
              </a:ext>
            </a:extLst>
          </p:cNvPr>
          <p:cNvPicPr>
            <a:picLocks noChangeAspect="1"/>
          </p:cNvPicPr>
          <p:nvPr/>
        </p:nvPicPr>
        <p:blipFill>
          <a:blip r:embed="rId4"/>
          <a:srcRect/>
          <a:stretch/>
        </p:blipFill>
        <p:spPr>
          <a:xfrm>
            <a:off x="8762999" y="0"/>
            <a:ext cx="3429000" cy="3429000"/>
          </a:xfrm>
          <a:prstGeom prst="rect">
            <a:avLst/>
          </a:prstGeom>
        </p:spPr>
      </p:pic>
    </p:spTree>
    <p:extLst>
      <p:ext uri="{BB962C8B-B14F-4D97-AF65-F5344CB8AC3E}">
        <p14:creationId xmlns:p14="http://schemas.microsoft.com/office/powerpoint/2010/main" val="116305225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Modular - pin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32A50048-9816-104D-9FD9-3DE3D4D17F7A}"/>
              </a:ext>
            </a:extLst>
          </p:cNvPr>
          <p:cNvPicPr>
            <a:picLocks noChangeAspect="1"/>
          </p:cNvPicPr>
          <p:nvPr/>
        </p:nvPicPr>
        <p:blipFill>
          <a:blip r:embed="rId4"/>
          <a:srcRect/>
          <a:stretch/>
        </p:blipFill>
        <p:spPr>
          <a:xfrm>
            <a:off x="8762999" y="0"/>
            <a:ext cx="3429000" cy="3429000"/>
          </a:xfrm>
          <a:prstGeom prst="rect">
            <a:avLst/>
          </a:prstGeom>
        </p:spPr>
      </p:pic>
    </p:spTree>
    <p:extLst>
      <p:ext uri="{BB962C8B-B14F-4D97-AF65-F5344CB8AC3E}">
        <p14:creationId xmlns:p14="http://schemas.microsoft.com/office/powerpoint/2010/main" val="37385132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Modular - re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7338F785-C700-AE44-B8B8-DC402E65D310}"/>
              </a:ext>
            </a:extLst>
          </p:cNvPr>
          <p:cNvPicPr>
            <a:picLocks noChangeAspect="1"/>
          </p:cNvPicPr>
          <p:nvPr/>
        </p:nvPicPr>
        <p:blipFill>
          <a:blip r:embed="rId4"/>
          <a:srcRect/>
          <a:stretch/>
        </p:blipFill>
        <p:spPr>
          <a:xfrm>
            <a:off x="8763000" y="0"/>
            <a:ext cx="3429000" cy="3429000"/>
          </a:xfrm>
          <a:prstGeom prst="rect">
            <a:avLst/>
          </a:prstGeom>
        </p:spPr>
      </p:pic>
    </p:spTree>
    <p:extLst>
      <p:ext uri="{BB962C8B-B14F-4D97-AF65-F5344CB8AC3E}">
        <p14:creationId xmlns:p14="http://schemas.microsoft.com/office/powerpoint/2010/main" val="3182826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Modular - yellow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tx2"/>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tx2"/>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353651D9-E3BD-4F4D-BE19-FBB663DA3ED6}"/>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397832499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Modular - turq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
        <p:nvSpPr>
          <p:cNvPr id="12" name="Rectangle 11">
            <a:extLst>
              <a:ext uri="{FF2B5EF4-FFF2-40B4-BE49-F238E27FC236}">
                <a16:creationId xmlns:a16="http://schemas.microsoft.com/office/drawing/2014/main" id="{450A9B6F-6474-9344-9F87-614EF44558AE}"/>
              </a:ext>
            </a:extLst>
          </p:cNvPr>
          <p:cNvSpPr/>
          <p:nvPr/>
        </p:nvSpPr>
        <p:spPr>
          <a:xfrm>
            <a:off x="16681805" y="1"/>
            <a:ext cx="3437468" cy="3436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pic>
        <p:nvPicPr>
          <p:cNvPr id="13" name="Picture 12">
            <a:extLst>
              <a:ext uri="{FF2B5EF4-FFF2-40B4-BE49-F238E27FC236}">
                <a16:creationId xmlns:a16="http://schemas.microsoft.com/office/drawing/2014/main" id="{82754783-42C8-464D-BCBB-F41B0932457C}"/>
              </a:ext>
            </a:extLst>
          </p:cNvPr>
          <p:cNvPicPr>
            <a:picLocks noChangeAspect="1"/>
          </p:cNvPicPr>
          <p:nvPr/>
        </p:nvPicPr>
        <p:blipFill>
          <a:blip r:embed="rId5"/>
          <a:stretch>
            <a:fillRect/>
          </a:stretch>
        </p:blipFill>
        <p:spPr>
          <a:xfrm>
            <a:off x="16521768" y="-93794"/>
            <a:ext cx="3478972" cy="1828800"/>
          </a:xfrm>
          <a:prstGeom prst="rect">
            <a:avLst/>
          </a:prstGeom>
        </p:spPr>
      </p:pic>
      <p:pic>
        <p:nvPicPr>
          <p:cNvPr id="14" name="Picture 13" descr="Unilever_VisionMap_Our Purpose_v4_110319_crop-01.png">
            <a:extLst>
              <a:ext uri="{FF2B5EF4-FFF2-40B4-BE49-F238E27FC236}">
                <a16:creationId xmlns:a16="http://schemas.microsoft.com/office/drawing/2014/main" id="{68B88999-7688-394B-83C5-39204681914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472" t="-472" r="-472" b="-472"/>
          <a:stretch/>
        </p:blipFill>
        <p:spPr>
          <a:xfrm>
            <a:off x="18312056" y="1627380"/>
            <a:ext cx="1640302" cy="1640302"/>
          </a:xfrm>
          <a:prstGeom prst="ellipse">
            <a:avLst/>
          </a:prstGeom>
        </p:spPr>
      </p:pic>
    </p:spTree>
    <p:extLst>
      <p:ext uri="{BB962C8B-B14F-4D97-AF65-F5344CB8AC3E}">
        <p14:creationId xmlns:p14="http://schemas.microsoft.com/office/powerpoint/2010/main" val="194428878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Modular - purp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8EA8EFAF-3AD5-614A-ABA7-BA07EEB42070}"/>
              </a:ext>
            </a:extLst>
          </p:cNvPr>
          <p:cNvPicPr>
            <a:picLocks noChangeAspect="1"/>
          </p:cNvPicPr>
          <p:nvPr/>
        </p:nvPicPr>
        <p:blipFill>
          <a:blip r:embed="rId4"/>
          <a:stretch>
            <a:fillRect/>
          </a:stretch>
        </p:blipFill>
        <p:spPr>
          <a:xfrm>
            <a:off x="8762999" y="0"/>
            <a:ext cx="3429000" cy="3429000"/>
          </a:xfrm>
          <a:prstGeom prst="rect">
            <a:avLst/>
          </a:prstGeom>
        </p:spPr>
      </p:pic>
    </p:spTree>
    <p:extLst>
      <p:ext uri="{BB962C8B-B14F-4D97-AF65-F5344CB8AC3E}">
        <p14:creationId xmlns:p14="http://schemas.microsoft.com/office/powerpoint/2010/main" val="58361305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Modular - pi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32A50048-9816-104D-9FD9-3DE3D4D17F7A}"/>
              </a:ext>
            </a:extLst>
          </p:cNvPr>
          <p:cNvPicPr>
            <a:picLocks noChangeAspect="1"/>
          </p:cNvPicPr>
          <p:nvPr/>
        </p:nvPicPr>
        <p:blipFill>
          <a:blip r:embed="rId4"/>
          <a:stretch>
            <a:fillRect/>
          </a:stretch>
        </p:blipFill>
        <p:spPr>
          <a:xfrm>
            <a:off x="8762999" y="0"/>
            <a:ext cx="3429000" cy="3429000"/>
          </a:xfrm>
          <a:prstGeom prst="rect">
            <a:avLst/>
          </a:prstGeom>
        </p:spPr>
      </p:pic>
    </p:spTree>
    <p:extLst>
      <p:ext uri="{BB962C8B-B14F-4D97-AF65-F5344CB8AC3E}">
        <p14:creationId xmlns:p14="http://schemas.microsoft.com/office/powerpoint/2010/main" val="410033963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Modular - r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7338F785-C700-AE44-B8B8-DC402E65D310}"/>
              </a:ext>
            </a:extLst>
          </p:cNvPr>
          <p:cNvPicPr>
            <a:picLocks noChangeAspect="1"/>
          </p:cNvPicPr>
          <p:nvPr/>
        </p:nvPicPr>
        <p:blipFill>
          <a:blip r:embed="rId4"/>
          <a:stretch>
            <a:fillRect/>
          </a:stretch>
        </p:blipFill>
        <p:spPr>
          <a:xfrm>
            <a:off x="8763000" y="0"/>
            <a:ext cx="3429000" cy="3429000"/>
          </a:xfrm>
          <a:prstGeom prst="rect">
            <a:avLst/>
          </a:prstGeom>
        </p:spPr>
      </p:pic>
    </p:spTree>
    <p:extLst>
      <p:ext uri="{BB962C8B-B14F-4D97-AF65-F5344CB8AC3E}">
        <p14:creationId xmlns:p14="http://schemas.microsoft.com/office/powerpoint/2010/main" val="40349638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Modular - yellow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1" y="1050131"/>
            <a:ext cx="7733025" cy="2060152"/>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2" y="3421856"/>
            <a:ext cx="7733025" cy="1143000"/>
          </a:xfrm>
        </p:spPr>
        <p:txBody>
          <a:bodyPr/>
          <a:lstStyle>
            <a:lvl1pPr marL="0" indent="0" algn="l">
              <a:lnSpc>
                <a:spcPts val="2382"/>
              </a:lnSpc>
              <a:spcBef>
                <a:spcPts val="0"/>
              </a:spcBef>
              <a:buNone/>
              <a:defRPr sz="2206" b="1" i="0">
                <a:solidFill>
                  <a:schemeClr val="tx2"/>
                </a:solidFill>
                <a:latin typeface="Unilever Shilling Medium" panose="020B0502020202020204" pitchFamily="34" charset="77"/>
                <a:cs typeface="Unilever Shilling Medium" panose="020B0502020202020204" pitchFamily="34" charset="77"/>
              </a:defRPr>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1" y="6112585"/>
            <a:ext cx="3189843" cy="365125"/>
          </a:xfrm>
        </p:spPr>
        <p:txBody>
          <a:bodyPr/>
          <a:lstStyle>
            <a:lvl1pPr algn="l" rtl="0">
              <a:lnSpc>
                <a:spcPts val="2382"/>
              </a:lnSpc>
              <a:defRPr sz="2206" b="1" i="0">
                <a:solidFill>
                  <a:schemeClr val="tx2"/>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353651D9-E3BD-4F4D-BE19-FBB663DA3ED6}"/>
              </a:ext>
            </a:extLst>
          </p:cNvPr>
          <p:cNvPicPr>
            <a:picLocks noChangeAspect="1"/>
          </p:cNvPicPr>
          <p:nvPr/>
        </p:nvPicPr>
        <p:blipFill>
          <a:blip r:embed="rId4"/>
          <a:stretch>
            <a:fillRect/>
          </a:stretch>
        </p:blipFill>
        <p:spPr>
          <a:xfrm>
            <a:off x="8763000" y="-7144"/>
            <a:ext cx="3429000" cy="3429000"/>
          </a:xfrm>
          <a:prstGeom prst="rect">
            <a:avLst/>
          </a:prstGeom>
        </p:spPr>
      </p:pic>
    </p:spTree>
    <p:extLst>
      <p:ext uri="{BB962C8B-B14F-4D97-AF65-F5344CB8AC3E}">
        <p14:creationId xmlns:p14="http://schemas.microsoft.com/office/powerpoint/2010/main" val="195484000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sidebar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C48639DB-5982-7D42-B7EC-486773FD6C4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pic>
        <p:nvPicPr>
          <p:cNvPr id="7" name="Picture 6">
            <a:extLst>
              <a:ext uri="{FF2B5EF4-FFF2-40B4-BE49-F238E27FC236}">
                <a16:creationId xmlns:a16="http://schemas.microsoft.com/office/drawing/2014/main" id="{F8385A1D-1E77-8E4E-AF03-901E283F8250}"/>
              </a:ext>
            </a:extLst>
          </p:cNvPr>
          <p:cNvPicPr>
            <a:picLocks noChangeAspect="1"/>
          </p:cNvPicPr>
          <p:nvPr/>
        </p:nvPicPr>
        <p:blipFill>
          <a:blip r:embed="rId4"/>
          <a:srcRect/>
          <a:stretch/>
        </p:blipFill>
        <p:spPr>
          <a:xfrm>
            <a:off x="198990" y="6181904"/>
            <a:ext cx="457200" cy="508000"/>
          </a:xfrm>
          <a:prstGeom prst="rect">
            <a:avLst/>
          </a:prstGeom>
        </p:spPr>
      </p:pic>
      <p:pic>
        <p:nvPicPr>
          <p:cNvPr id="8" name="Picture 7">
            <a:extLst>
              <a:ext uri="{FF2B5EF4-FFF2-40B4-BE49-F238E27FC236}">
                <a16:creationId xmlns:a16="http://schemas.microsoft.com/office/drawing/2014/main" id="{7D8ECA60-9135-2F41-883B-37E7A75CAB47}"/>
              </a:ext>
            </a:extLst>
          </p:cNvPr>
          <p:cNvPicPr>
            <a:picLocks noChangeAspect="1"/>
          </p:cNvPicPr>
          <p:nvPr/>
        </p:nvPicPr>
        <p:blipFill rotWithShape="1">
          <a:blip r:embed="rId5"/>
          <a:srcRect l="19137" t="31765" r="15467" b="25159"/>
          <a:stretch/>
        </p:blipFill>
        <p:spPr>
          <a:xfrm>
            <a:off x="0" y="133041"/>
            <a:ext cx="842170" cy="439969"/>
          </a:xfrm>
          <a:prstGeom prst="rect">
            <a:avLst/>
          </a:prstGeom>
        </p:spPr>
      </p:pic>
    </p:spTree>
    <p:extLst>
      <p:ext uri="{BB962C8B-B14F-4D97-AF65-F5344CB8AC3E}">
        <p14:creationId xmlns:p14="http://schemas.microsoft.com/office/powerpoint/2010/main" val="2687915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Two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5"/>
            <a:ext cx="9540000" cy="136800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2856437"/>
            <a:ext cx="9539999" cy="1655762"/>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3323773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ubsection - two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BEB2B94A-67C1-1F44-ABB4-044A28B94C23}"/>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2AE2CFE6-DE5E-EE49-B38B-566501521F2C}"/>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3A9AF95-9B3C-784D-86E0-4B690349A479}"/>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D4D2FD94-5278-6046-9A4F-66303EA59418}"/>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52649795-241A-9F42-B17B-5389FCA0FEE7}"/>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25242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ntent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E6BDCE68-997D-ED46-9292-5131270AE88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7175911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1" name="Picture 10">
            <a:extLst>
              <a:ext uri="{FF2B5EF4-FFF2-40B4-BE49-F238E27FC236}">
                <a16:creationId xmlns:a16="http://schemas.microsoft.com/office/drawing/2014/main" id="{B04AE0A8-07D0-ED45-A637-99F84A3626D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485955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802" y="1727200"/>
            <a:ext cx="5173163"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314D6C72-E1EF-EE48-BED2-ABD12FA1AE7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84083112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Chart bullet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EFF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EFF9F8"/>
          </a:solidFill>
        </p:spPr>
        <p:txBody>
          <a:bodyPr lIns="360000" rIns="360000" anchor="ctr"/>
          <a:lstStyle>
            <a:lvl1pPr marL="0" indent="0" algn="ctr">
              <a:buNone/>
              <a:defRPr/>
            </a:lvl1pPr>
          </a:lstStyle>
          <a:p>
            <a:r>
              <a:rPr lang="en-US"/>
              <a:t>Click icon to add chart</a:t>
            </a:r>
            <a:endParaRPr lang="en-GB"/>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
        <p:nvSpPr>
          <p:cNvPr id="10"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2"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732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3"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6"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984108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hart bullet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EFF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EFF9F8"/>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01787147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mage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9" name="Picture 8">
            <a:extLst>
              <a:ext uri="{FF2B5EF4-FFF2-40B4-BE49-F238E27FC236}">
                <a16:creationId xmlns:a16="http://schemas.microsoft.com/office/drawing/2014/main" id="{47DC0C47-D62A-E54C-BA27-771891315EE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922708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image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2" name="Picture 11">
            <a:extLst>
              <a:ext uri="{FF2B5EF4-FFF2-40B4-BE49-F238E27FC236}">
                <a16:creationId xmlns:a16="http://schemas.microsoft.com/office/drawing/2014/main" id="{0BDCDB36-4AFB-8F4A-BCDA-84B9D799032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8923253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hree image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958E263-E28F-5C47-9760-AC9B3D0A580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97078496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ig image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394" y="0"/>
            <a:ext cx="11327606"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68E5A6C6-C860-F144-94D9-9816E434E0E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33972168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big image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BD2B5A5-E577-8245-9C62-6DF3EB60074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38667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ubsection - three lin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2CC39886-7C82-F040-A70E-350D7EC0159E}"/>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0E9C7D6-40F2-7F41-9627-7B80AEF40647}"/>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59877B4F-3D2D-574B-84C6-29CA9CC62C6E}"/>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96284041-1AAA-364D-A74B-019C2BE37D1B}"/>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0AEEFBD1-3D8D-2049-9678-B59A0F9EDA8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76984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hree big images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148F5BB8-ECBC-F345-8137-E55DFC3C7BD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9079718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ackground image - turq">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9" name="Picture 8">
            <a:extLst>
              <a:ext uri="{FF2B5EF4-FFF2-40B4-BE49-F238E27FC236}">
                <a16:creationId xmlns:a16="http://schemas.microsoft.com/office/drawing/2014/main" id="{C8384DCB-3524-6742-AE07-2040DF90286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6527000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sidebar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8A0D2B94-2A86-0348-9285-C937D470A22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37135001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ntent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BB0F18BE-D8F9-774F-822E-DFE8585CAA9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6983414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1AA89408-6F5D-A64F-8D95-E806471726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31781713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a:extLst>
              <a:ext uri="{FF2B5EF4-FFF2-40B4-BE49-F238E27FC236}">
                <a16:creationId xmlns:a16="http://schemas.microsoft.com/office/drawing/2014/main" id="{8C3B7310-D17B-BE4A-936C-50754F442D7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07993165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hart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7A04E1B-4F04-E346-B2AB-DEB9515AE8A5}"/>
              </a:ext>
            </a:extLst>
          </p:cNvPr>
          <p:cNvSpPr/>
          <p:nvPr/>
        </p:nvSpPr>
        <p:spPr>
          <a:xfrm>
            <a:off x="6705600" y="0"/>
            <a:ext cx="5486400" cy="6858000"/>
          </a:xfrm>
          <a:prstGeom prst="rect">
            <a:avLst/>
          </a:prstGeom>
          <a:solidFill>
            <a:srgbClr val="F9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9F7FA"/>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2C35C386-EC52-BF46-83E0-3C03587D46E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11204926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hart bullet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B9359-CA52-FF41-A588-3198DB1C5899}"/>
              </a:ext>
            </a:extLst>
          </p:cNvPr>
          <p:cNvSpPr/>
          <p:nvPr/>
        </p:nvSpPr>
        <p:spPr>
          <a:xfrm>
            <a:off x="6705600" y="0"/>
            <a:ext cx="5486400" cy="6858000"/>
          </a:xfrm>
          <a:prstGeom prst="rect">
            <a:avLst/>
          </a:prstGeom>
          <a:solidFill>
            <a:srgbClr val="F9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9F7FA"/>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71C8C402-1A27-F149-AC37-24586581473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29228226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Image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0" name="Picture 9">
            <a:extLst>
              <a:ext uri="{FF2B5EF4-FFF2-40B4-BE49-F238E27FC236}">
                <a16:creationId xmlns:a16="http://schemas.microsoft.com/office/drawing/2014/main" id="{4D12E014-A3F9-A14B-93D3-00122009D3C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6659935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image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0E1557F6-0BFD-0F42-B76D-44761F47CC1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52004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 one lin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76070125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ree image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E410AB9-F66A-5B41-B053-8981328BB97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24273589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ig image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6" name="Picture 5">
            <a:extLst>
              <a:ext uri="{FF2B5EF4-FFF2-40B4-BE49-F238E27FC236}">
                <a16:creationId xmlns:a16="http://schemas.microsoft.com/office/drawing/2014/main" id="{DAD29A03-585B-5042-8CAC-766CEA11C82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57069213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big image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bIns="144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bIns="144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BE6E1A09-3E60-4B41-BA8E-AAFB2C98F63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865776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hree big images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12700"/>
            <a:ext cx="5666400" cy="34163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6351"/>
            <a:ext cx="5666400" cy="68453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9001"/>
            <a:ext cx="5666400" cy="34163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2072FB57-C60F-0046-849A-4982A01DD1D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41998316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ackground image - purp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C019FFA4-10A5-D642-B240-A65339CDFC3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2678623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sidebar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9839A4BF-AE93-B445-9D7F-EC95B91BE3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47556327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ontent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4C731CB6-A951-A444-B525-2C7E889090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86626267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column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0440163-264C-DA49-82EC-6053E5E1C28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63494630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column bullet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a:extLst>
              <a:ext uri="{FF2B5EF4-FFF2-40B4-BE49-F238E27FC236}">
                <a16:creationId xmlns:a16="http://schemas.microsoft.com/office/drawing/2014/main" id="{675FFB06-8517-3E40-8BB5-544412F5D50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71189084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hart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4475F6-F320-684F-8B3B-56FF5896377B}"/>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6DE32636-DA3E-AA40-B184-8C0DE751396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47040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 two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74130466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hart bullet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4366B5-3729-A149-AFAD-EE8BBEDC97DA}"/>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1D9CE0BB-B81C-6C4D-9E07-C05D31E7388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63685976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Imag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ED9F677E-DCBB-514E-B0B7-6BB9FA0A789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68094398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wo image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C25B9B66-5B5D-914F-8F23-9F0C740E0BB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28490089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hree image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1549DFB-79EE-6949-A39A-E386A36D5AF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89822689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ig image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2" name="Picture 11">
            <a:extLst>
              <a:ext uri="{FF2B5EF4-FFF2-40B4-BE49-F238E27FC236}">
                <a16:creationId xmlns:a16="http://schemas.microsoft.com/office/drawing/2014/main" id="{8C2A582E-56FF-5941-83D9-AB31166BFBE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17070652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big image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262C81DA-CA17-7B42-9D13-6570C650C04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75889506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hree big images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180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1C6198C7-2D5A-6E4C-8ADB-6F0AE6905F5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05065309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ackground image - pi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BCF6B49A-BC53-E340-A187-82EBA61FEC6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4584101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sidebar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3A821DB9-B0A5-3046-B7A6-2155115601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20139921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ntent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ED5CFCC7-F659-1049-91E8-3E8AF0D66C9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48735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 three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02157331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wo column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0E03897B-84D8-8F45-9C22-F0C2474BE01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65380899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bullet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a:extLst>
              <a:ext uri="{FF2B5EF4-FFF2-40B4-BE49-F238E27FC236}">
                <a16:creationId xmlns:a16="http://schemas.microsoft.com/office/drawing/2014/main" id="{56E2AB5A-43EA-CA43-8317-ABFC7DEEB11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43757386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hart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FB4213-114B-7443-84F2-CCBFD6349385}"/>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45B68489-104D-CA4D-9913-5CDC31FCDC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98718641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hart bullet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E650F7-4042-AF45-B67F-C2AE395F7E53}"/>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B11503F9-1A3D-BE4C-9055-0094BB5DC1F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08102047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Image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0" name="Picture 9">
            <a:extLst>
              <a:ext uri="{FF2B5EF4-FFF2-40B4-BE49-F238E27FC236}">
                <a16:creationId xmlns:a16="http://schemas.microsoft.com/office/drawing/2014/main" id="{DF794066-EBC7-684B-B3DD-FFCE7E00828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87470464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image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47CB2192-3164-C944-B7B1-6C9277A4BB0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88457425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hree image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7D3F9686-E3EB-164B-87B3-5F7948D2EDF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37678307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ig image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55678" y="0"/>
            <a:ext cx="11336323"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56CDF2FF-ED32-414F-831F-1F085E32595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07433963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big image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9B42F156-5CB6-8747-8952-CE9526EE2FE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01539625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hree big images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45490" y="3427200"/>
            <a:ext cx="567360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CA69AB5-E1CE-0747-8A41-FD6DB1515E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590631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section - one lin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DAC6D531-F2EF-7045-BED7-2746E915188C}"/>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6457449-A26E-7341-98AB-918F1A5491FA}"/>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BA8DCD1-B8EE-1847-84AC-5CD43C60BCC5}"/>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847DC53-952E-B042-8F89-A10751828274}"/>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1DE8E337-B727-2D47-9AD8-446E0F9ACB2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12102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ackground image - re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45490" y="0"/>
            <a:ext cx="1134651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10" name="Picture 9">
            <a:extLst>
              <a:ext uri="{FF2B5EF4-FFF2-40B4-BE49-F238E27FC236}">
                <a16:creationId xmlns:a16="http://schemas.microsoft.com/office/drawing/2014/main" id="{CC0E8EA8-34F4-4E43-BB84-BCE3E875537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95579353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and sidebar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864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1" y="6461126"/>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35A324EF-F2AE-D846-A0EE-6FA9FBB30BB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pic>
        <p:nvPicPr>
          <p:cNvPr id="7" name="Picture 6">
            <a:extLst>
              <a:ext uri="{FF2B5EF4-FFF2-40B4-BE49-F238E27FC236}">
                <a16:creationId xmlns:a16="http://schemas.microsoft.com/office/drawing/2014/main" id="{9E95A7AB-C5CE-3743-AD87-03DEC62ED64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01447270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ntent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2" y="1578798"/>
            <a:ext cx="8297999" cy="4377502"/>
          </a:xfrm>
        </p:spPr>
        <p:txBody>
          <a:bodyPr anchor="t"/>
          <a:lstStyle>
            <a:lvl1pPr marL="317664" indent="-317664">
              <a:lnSpc>
                <a:spcPts val="3530"/>
              </a:lnSpc>
              <a:spcBef>
                <a:spcPts val="0"/>
              </a:spcBef>
              <a:buFont typeface="+mj-lt"/>
              <a:buAutoNum type="arabicPeriod"/>
              <a:defRPr sz="1853" b="1">
                <a:solidFill>
                  <a:schemeClr val="accent1"/>
                </a:solidFill>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9" name="Picture 8">
            <a:extLst>
              <a:ext uri="{FF2B5EF4-FFF2-40B4-BE49-F238E27FC236}">
                <a16:creationId xmlns:a16="http://schemas.microsoft.com/office/drawing/2014/main" id="{0EA207DA-298E-C947-BB77-13C711959AB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41528638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wo column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FC281C13-DE5D-D149-981E-F2B0A350151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94766393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wo column bullet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46" indent="-252146">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a:extLst>
              <a:ext uri="{FF2B5EF4-FFF2-40B4-BE49-F238E27FC236}">
                <a16:creationId xmlns:a16="http://schemas.microsoft.com/office/drawing/2014/main" id="{73373F49-FF65-1A43-BFE1-1ED0F11C1D6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01195634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hart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1511DB-FF41-4643-83DF-1155AC94D37D}"/>
              </a:ext>
            </a:extLst>
          </p:cNvPr>
          <p:cNvSpPr/>
          <p:nvPr/>
        </p:nvSpPr>
        <p:spPr>
          <a:xfrm>
            <a:off x="6705600" y="0"/>
            <a:ext cx="5486400" cy="6858000"/>
          </a:xfrm>
          <a:prstGeom prst="rect">
            <a:avLst/>
          </a:prstGeom>
          <a:solidFill>
            <a:srgbClr val="FFF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AE6"/>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33577D04-5989-064A-A4DE-91AAD779FF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0029863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hart bullet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B3A11-0E75-C447-9DF2-26F88F1F3609}"/>
              </a:ext>
            </a:extLst>
          </p:cNvPr>
          <p:cNvSpPr/>
          <p:nvPr/>
        </p:nvSpPr>
        <p:spPr>
          <a:xfrm>
            <a:off x="6705600" y="0"/>
            <a:ext cx="5486400" cy="6858000"/>
          </a:xfrm>
          <a:prstGeom prst="rect">
            <a:avLst/>
          </a:prstGeom>
          <a:solidFill>
            <a:srgbClr val="FFF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AE6"/>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66"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66"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31" indent="-127066">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CC13D49E-EA22-C448-AD12-E362FDBE684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83956977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Image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0" name="Picture 9">
            <a:extLst>
              <a:ext uri="{FF2B5EF4-FFF2-40B4-BE49-F238E27FC236}">
                <a16:creationId xmlns:a16="http://schemas.microsoft.com/office/drawing/2014/main" id="{9ED29B76-5E15-0E4C-BDFC-49CAFD036F7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82432102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wo image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11" name="Picture 10">
            <a:extLst>
              <a:ext uri="{FF2B5EF4-FFF2-40B4-BE49-F238E27FC236}">
                <a16:creationId xmlns:a16="http://schemas.microsoft.com/office/drawing/2014/main" id="{DD8B9BD1-9942-5643-8C0D-7EA958CC7BC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14282122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hree image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2E37552E-7711-E649-B28A-9BAD9FF69A1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1011912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ubsection - two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CA040E4C-268C-4D4B-A392-2919A3AE65E1}"/>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6EA661E9-0A0B-6B4B-BCEA-B392FAD5FBA1}"/>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F891126A-1E6F-7B4D-9896-BD06E63FA6CC}"/>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C75F598D-A4B1-B444-8EAD-F7E0B041F985}"/>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BA086718-B9DF-F64D-B9F6-E790EB55F644}"/>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96614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ig image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4800" y="0"/>
            <a:ext cx="113472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C6A781A2-35A3-FD47-A8E1-1CEC0F9ECD0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108201232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big image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441F1E1B-363C-6F49-8940-B5F160745D0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428926440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hree big images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45490" y="3427200"/>
            <a:ext cx="566961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53D179D3-EBE8-104F-B871-0A917D15DF1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3897675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ackground image - yellow">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45490" y="0"/>
            <a:ext cx="1134651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10" name="Picture 9">
            <a:extLst>
              <a:ext uri="{FF2B5EF4-FFF2-40B4-BE49-F238E27FC236}">
                <a16:creationId xmlns:a16="http://schemas.microsoft.com/office/drawing/2014/main" id="{2EA1CB0C-CDF8-2149-B664-957DB109E01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98990" y="6181904"/>
            <a:ext cx="457200" cy="508000"/>
          </a:xfrm>
          <a:prstGeom prst="rect">
            <a:avLst/>
          </a:prstGeom>
        </p:spPr>
      </p:pic>
    </p:spTree>
    <p:extLst>
      <p:ext uri="{BB962C8B-B14F-4D97-AF65-F5344CB8AC3E}">
        <p14:creationId xmlns:p14="http://schemas.microsoft.com/office/powerpoint/2010/main" val="276644783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hank You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7" name="Picture 6">
            <a:extLst>
              <a:ext uri="{FF2B5EF4-FFF2-40B4-BE49-F238E27FC236}">
                <a16:creationId xmlns:a16="http://schemas.microsoft.com/office/drawing/2014/main" id="{3BC0AB14-71DD-D84C-98C8-64443588937F}"/>
              </a:ext>
            </a:extLst>
          </p:cNvPr>
          <p:cNvPicPr>
            <a:picLocks noChangeAspect="1"/>
          </p:cNvPicPr>
          <p:nvPr/>
        </p:nvPicPr>
        <p:blipFill>
          <a:blip r:embed="rId4"/>
          <a:stretch>
            <a:fillRect/>
          </a:stretch>
        </p:blipFill>
        <p:spPr>
          <a:xfrm>
            <a:off x="3468544" y="342900"/>
            <a:ext cx="7708900" cy="65151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97204396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ank You - logo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7" name="Picture 6">
            <a:extLst>
              <a:ext uri="{FF2B5EF4-FFF2-40B4-BE49-F238E27FC236}">
                <a16:creationId xmlns:a16="http://schemas.microsoft.com/office/drawing/2014/main" id="{3BC0AB14-71DD-D84C-98C8-64443588937F}"/>
              </a:ext>
            </a:extLst>
          </p:cNvPr>
          <p:cNvPicPr>
            <a:picLocks noChangeAspect="1"/>
          </p:cNvPicPr>
          <p:nvPr/>
        </p:nvPicPr>
        <p:blipFill>
          <a:blip r:embed="rId4"/>
          <a:stretch>
            <a:fillRect/>
          </a:stretch>
        </p:blipFill>
        <p:spPr>
          <a:xfrm>
            <a:off x="3468544" y="342900"/>
            <a:ext cx="7708900" cy="6515100"/>
          </a:xfrm>
          <a:prstGeom prst="rect">
            <a:avLst/>
          </a:prstGeom>
        </p:spPr>
      </p:pic>
      <p:sp>
        <p:nvSpPr>
          <p:cNvPr id="9" name="Picture Placeholder 5">
            <a:extLst>
              <a:ext uri="{FF2B5EF4-FFF2-40B4-BE49-F238E27FC236}">
                <a16:creationId xmlns:a16="http://schemas.microsoft.com/office/drawing/2014/main" id="{203DD217-CCD5-644F-96DF-1B468171F7C3}"/>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B86C2F58-B0F0-4442-9C90-F001A6461694}"/>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1" name="Picture Placeholder 5">
            <a:extLst>
              <a:ext uri="{FF2B5EF4-FFF2-40B4-BE49-F238E27FC236}">
                <a16:creationId xmlns:a16="http://schemas.microsoft.com/office/drawing/2014/main" id="{0FB6FDAB-36CE-E043-AC63-8DE0A9E351A4}"/>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2" name="Straight Connector 11">
            <a:extLst>
              <a:ext uri="{FF2B5EF4-FFF2-40B4-BE49-F238E27FC236}">
                <a16:creationId xmlns:a16="http://schemas.microsoft.com/office/drawing/2014/main" id="{89C27995-CBA5-404E-A541-C6739A9C9018}"/>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34503751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hank You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4" name="Picture 3">
            <a:extLst>
              <a:ext uri="{FF2B5EF4-FFF2-40B4-BE49-F238E27FC236}">
                <a16:creationId xmlns:a16="http://schemas.microsoft.com/office/drawing/2014/main" id="{F8CDA2B8-48D4-A948-A5F1-EF69B6DC6912}"/>
              </a:ext>
            </a:extLst>
          </p:cNvPr>
          <p:cNvPicPr>
            <a:picLocks noChangeAspect="1"/>
          </p:cNvPicPr>
          <p:nvPr/>
        </p:nvPicPr>
        <p:blipFill>
          <a:blip r:embed="rId4"/>
          <a:stretch>
            <a:fillRect/>
          </a:stretch>
        </p:blipFill>
        <p:spPr>
          <a:xfrm>
            <a:off x="4276725" y="469107"/>
            <a:ext cx="6438900" cy="61341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67863327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hank You - logo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4" name="Picture 3">
            <a:extLst>
              <a:ext uri="{FF2B5EF4-FFF2-40B4-BE49-F238E27FC236}">
                <a16:creationId xmlns:a16="http://schemas.microsoft.com/office/drawing/2014/main" id="{F8CDA2B8-48D4-A948-A5F1-EF69B6DC6912}"/>
              </a:ext>
            </a:extLst>
          </p:cNvPr>
          <p:cNvPicPr>
            <a:picLocks noChangeAspect="1"/>
          </p:cNvPicPr>
          <p:nvPr/>
        </p:nvPicPr>
        <p:blipFill>
          <a:blip r:embed="rId4"/>
          <a:stretch>
            <a:fillRect/>
          </a:stretch>
        </p:blipFill>
        <p:spPr>
          <a:xfrm>
            <a:off x="4276725" y="469107"/>
            <a:ext cx="6438900" cy="6134100"/>
          </a:xfrm>
          <a:prstGeom prst="rect">
            <a:avLst/>
          </a:prstGeom>
        </p:spPr>
      </p:pic>
      <p:sp>
        <p:nvSpPr>
          <p:cNvPr id="7" name="Picture Placeholder 5">
            <a:extLst>
              <a:ext uri="{FF2B5EF4-FFF2-40B4-BE49-F238E27FC236}">
                <a16:creationId xmlns:a16="http://schemas.microsoft.com/office/drawing/2014/main" id="{8628B51B-6D3A-C44F-A895-C6E65589E6E7}"/>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52EEA00-2DC9-1B4B-87A7-91A3AA16C63F}"/>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FD2C4209-7B16-2C44-81B3-58E453120DBA}"/>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272249D-97FE-3A43-9EC2-E050991E3E74}"/>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99065714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hank You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6" name="Picture 5">
            <a:extLst>
              <a:ext uri="{FF2B5EF4-FFF2-40B4-BE49-F238E27FC236}">
                <a16:creationId xmlns:a16="http://schemas.microsoft.com/office/drawing/2014/main" id="{00803495-9A5B-CB4D-AD99-46A6E141FDAF}"/>
              </a:ext>
            </a:extLst>
          </p:cNvPr>
          <p:cNvPicPr>
            <a:picLocks noChangeAspect="1"/>
          </p:cNvPicPr>
          <p:nvPr/>
        </p:nvPicPr>
        <p:blipFill>
          <a:blip r:embed="rId4"/>
          <a:stretch>
            <a:fillRect/>
          </a:stretch>
        </p:blipFill>
        <p:spPr>
          <a:xfrm>
            <a:off x="3581399" y="0"/>
            <a:ext cx="5943600" cy="67564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344538606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hank You - logo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6" name="Picture 5">
            <a:extLst>
              <a:ext uri="{FF2B5EF4-FFF2-40B4-BE49-F238E27FC236}">
                <a16:creationId xmlns:a16="http://schemas.microsoft.com/office/drawing/2014/main" id="{00803495-9A5B-CB4D-AD99-46A6E141FDAF}"/>
              </a:ext>
            </a:extLst>
          </p:cNvPr>
          <p:cNvPicPr>
            <a:picLocks noChangeAspect="1"/>
          </p:cNvPicPr>
          <p:nvPr/>
        </p:nvPicPr>
        <p:blipFill>
          <a:blip r:embed="rId4"/>
          <a:stretch>
            <a:fillRect/>
          </a:stretch>
        </p:blipFill>
        <p:spPr>
          <a:xfrm>
            <a:off x="3581399" y="0"/>
            <a:ext cx="5943600" cy="6756400"/>
          </a:xfrm>
          <a:prstGeom prst="rect">
            <a:avLst/>
          </a:prstGeom>
        </p:spPr>
      </p:pic>
      <p:sp>
        <p:nvSpPr>
          <p:cNvPr id="9" name="Picture Placeholder 5">
            <a:extLst>
              <a:ext uri="{FF2B5EF4-FFF2-40B4-BE49-F238E27FC236}">
                <a16:creationId xmlns:a16="http://schemas.microsoft.com/office/drawing/2014/main" id="{7CE6B2EF-D06E-A54A-ADF5-DC3D39C327D1}"/>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9BBD365E-1E8E-F248-9FD9-33EF1D66E070}"/>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1" name="Picture Placeholder 5">
            <a:extLst>
              <a:ext uri="{FF2B5EF4-FFF2-40B4-BE49-F238E27FC236}">
                <a16:creationId xmlns:a16="http://schemas.microsoft.com/office/drawing/2014/main" id="{C75F2F79-54AF-794C-AB73-20853BF161BE}"/>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2" name="Straight Connector 11">
            <a:extLst>
              <a:ext uri="{FF2B5EF4-FFF2-40B4-BE49-F238E27FC236}">
                <a16:creationId xmlns:a16="http://schemas.microsoft.com/office/drawing/2014/main" id="{3F740E9E-17E6-F443-A2F8-64E3823DE259}"/>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672262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section - three lin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C356EFDB-2432-6740-B5BA-29AE4B293093}"/>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1E6B3005-A37F-CD4A-A06F-499247AD86F0}"/>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C19B90C-5289-394E-9854-42D11C96FA61}"/>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631164FE-FD26-A74D-956C-53130BF10132}"/>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FBD0A2D2-461F-324F-A487-A85A3CAF89C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31442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hank You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8" name="Picture 7">
            <a:extLst>
              <a:ext uri="{FF2B5EF4-FFF2-40B4-BE49-F238E27FC236}">
                <a16:creationId xmlns:a16="http://schemas.microsoft.com/office/drawing/2014/main" id="{07EF2039-1FF5-FD48-8AC5-7133558D62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pic>
        <p:nvPicPr>
          <p:cNvPr id="4" name="Picture 3">
            <a:extLst>
              <a:ext uri="{FF2B5EF4-FFF2-40B4-BE49-F238E27FC236}">
                <a16:creationId xmlns:a16="http://schemas.microsoft.com/office/drawing/2014/main" id="{42C6539F-9DB5-5A49-945D-55140F9A73FF}"/>
              </a:ext>
            </a:extLst>
          </p:cNvPr>
          <p:cNvPicPr>
            <a:picLocks noChangeAspect="1"/>
          </p:cNvPicPr>
          <p:nvPr/>
        </p:nvPicPr>
        <p:blipFill>
          <a:blip r:embed="rId4"/>
          <a:stretch>
            <a:fillRect/>
          </a:stretch>
        </p:blipFill>
        <p:spPr>
          <a:xfrm>
            <a:off x="4938713" y="0"/>
            <a:ext cx="4229100" cy="6858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80123233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hank You - logo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4" name="Picture 3">
            <a:extLst>
              <a:ext uri="{FF2B5EF4-FFF2-40B4-BE49-F238E27FC236}">
                <a16:creationId xmlns:a16="http://schemas.microsoft.com/office/drawing/2014/main" id="{42C6539F-9DB5-5A49-945D-55140F9A73FF}"/>
              </a:ext>
            </a:extLst>
          </p:cNvPr>
          <p:cNvPicPr>
            <a:picLocks noChangeAspect="1"/>
          </p:cNvPicPr>
          <p:nvPr/>
        </p:nvPicPr>
        <p:blipFill>
          <a:blip r:embed="rId3"/>
          <a:stretch>
            <a:fillRect/>
          </a:stretch>
        </p:blipFill>
        <p:spPr>
          <a:xfrm>
            <a:off x="4938713" y="0"/>
            <a:ext cx="4229100" cy="6858000"/>
          </a:xfrm>
          <a:prstGeom prst="rect">
            <a:avLst/>
          </a:prstGeom>
        </p:spPr>
      </p:pic>
      <p:pic>
        <p:nvPicPr>
          <p:cNvPr id="6" name="Picture 5">
            <a:extLst>
              <a:ext uri="{FF2B5EF4-FFF2-40B4-BE49-F238E27FC236}">
                <a16:creationId xmlns:a16="http://schemas.microsoft.com/office/drawing/2014/main" id="{AFB2D70B-CDE8-2140-8591-39015D2007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sp>
        <p:nvSpPr>
          <p:cNvPr id="7" name="Picture Placeholder 5">
            <a:extLst>
              <a:ext uri="{FF2B5EF4-FFF2-40B4-BE49-F238E27FC236}">
                <a16:creationId xmlns:a16="http://schemas.microsoft.com/office/drawing/2014/main" id="{665FC7C8-BB72-E349-99C1-BB6087A328DE}"/>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01EFC86-924A-774B-8894-A7063440D086}"/>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0" name="Picture Placeholder 5">
            <a:extLst>
              <a:ext uri="{FF2B5EF4-FFF2-40B4-BE49-F238E27FC236}">
                <a16:creationId xmlns:a16="http://schemas.microsoft.com/office/drawing/2014/main" id="{F94C80E7-E2C9-2049-B06F-36075977283F}"/>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179C1312-31AF-E746-B1E1-7F279DF703A9}"/>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bg1"/>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4515348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hank You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664838E8-9D27-BF47-A0F6-144D6F4690B7}"/>
              </a:ext>
            </a:extLst>
          </p:cNvPr>
          <p:cNvPicPr>
            <a:picLocks noChangeAspect="1"/>
          </p:cNvPicPr>
          <p:nvPr/>
        </p:nvPicPr>
        <p:blipFill>
          <a:blip r:embed="rId3"/>
          <a:stretch>
            <a:fillRect/>
          </a:stretch>
        </p:blipFill>
        <p:spPr>
          <a:xfrm>
            <a:off x="4365625" y="437357"/>
            <a:ext cx="6261100" cy="6197600"/>
          </a:xfrm>
          <a:prstGeom prst="rect">
            <a:avLst/>
          </a:prstGeom>
        </p:spPr>
      </p:pic>
      <p:pic>
        <p:nvPicPr>
          <p:cNvPr id="10" name="Picture 9">
            <a:extLst>
              <a:ext uri="{FF2B5EF4-FFF2-40B4-BE49-F238E27FC236}">
                <a16:creationId xmlns:a16="http://schemas.microsoft.com/office/drawing/2014/main" id="{9208F935-2FD2-5041-9AEF-9231CB7F1B4C}"/>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98990" y="6178729"/>
            <a:ext cx="457200" cy="508000"/>
          </a:xfrm>
          <a:prstGeom prst="rect">
            <a:avLst/>
          </a:prstGeom>
        </p:spPr>
      </p:pic>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baseline="0">
                <a:solidFill>
                  <a:schemeClr val="tx2"/>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205266116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hank You - logo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tx1"/>
              </a:solidFill>
              <a:latin typeface="Unilever Shilling" panose="020B0502020202020204" pitchFamily="34" charset="77"/>
              <a:cs typeface="Unilever Shilling" panose="020B0502020202020204" pitchFamily="34" charset="77"/>
            </a:endParaRPr>
          </a:p>
        </p:txBody>
      </p:sp>
      <p:pic>
        <p:nvPicPr>
          <p:cNvPr id="6" name="Picture 5">
            <a:extLst>
              <a:ext uri="{FF2B5EF4-FFF2-40B4-BE49-F238E27FC236}">
                <a16:creationId xmlns:a16="http://schemas.microsoft.com/office/drawing/2014/main" id="{664838E8-9D27-BF47-A0F6-144D6F4690B7}"/>
              </a:ext>
            </a:extLst>
          </p:cNvPr>
          <p:cNvPicPr>
            <a:picLocks noChangeAspect="1"/>
          </p:cNvPicPr>
          <p:nvPr/>
        </p:nvPicPr>
        <p:blipFill>
          <a:blip r:embed="rId3"/>
          <a:stretch>
            <a:fillRect/>
          </a:stretch>
        </p:blipFill>
        <p:spPr>
          <a:xfrm>
            <a:off x="4365625" y="437357"/>
            <a:ext cx="6261100" cy="6197600"/>
          </a:xfrm>
          <a:prstGeom prst="rect">
            <a:avLst/>
          </a:prstGeom>
        </p:spPr>
      </p:pic>
      <p:pic>
        <p:nvPicPr>
          <p:cNvPr id="14" name="Picture 13">
            <a:extLst>
              <a:ext uri="{FF2B5EF4-FFF2-40B4-BE49-F238E27FC236}">
                <a16:creationId xmlns:a16="http://schemas.microsoft.com/office/drawing/2014/main" id="{8D8E8501-8995-CD48-A65F-B593296CB342}"/>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98990" y="6178729"/>
            <a:ext cx="457200" cy="508000"/>
          </a:xfrm>
          <a:prstGeom prst="rect">
            <a:avLst/>
          </a:prstGeom>
        </p:spPr>
      </p:pic>
      <p:sp>
        <p:nvSpPr>
          <p:cNvPr id="15" name="Picture Placeholder 5">
            <a:extLst>
              <a:ext uri="{FF2B5EF4-FFF2-40B4-BE49-F238E27FC236}">
                <a16:creationId xmlns:a16="http://schemas.microsoft.com/office/drawing/2014/main" id="{94CC15CE-69E6-614B-A60D-7E31A14AEA74}"/>
              </a:ext>
            </a:extLst>
          </p:cNvPr>
          <p:cNvSpPr>
            <a:spLocks noGrp="1"/>
          </p:cNvSpPr>
          <p:nvPr>
            <p:ph type="pic" sz="quarter" idx="10"/>
          </p:nvPr>
        </p:nvSpPr>
        <p:spPr>
          <a:xfrm>
            <a:off x="101917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6" name="Picture Placeholder 5">
            <a:extLst>
              <a:ext uri="{FF2B5EF4-FFF2-40B4-BE49-F238E27FC236}">
                <a16:creationId xmlns:a16="http://schemas.microsoft.com/office/drawing/2014/main" id="{697AF1D8-B0BF-A846-90FD-9AEBE173F0BB}"/>
              </a:ext>
            </a:extLst>
          </p:cNvPr>
          <p:cNvSpPr>
            <a:spLocks noGrp="1"/>
          </p:cNvSpPr>
          <p:nvPr>
            <p:ph type="pic" sz="quarter" idx="11"/>
          </p:nvPr>
        </p:nvSpPr>
        <p:spPr>
          <a:xfrm>
            <a:off x="1545517"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17" name="Picture Placeholder 5">
            <a:extLst>
              <a:ext uri="{FF2B5EF4-FFF2-40B4-BE49-F238E27FC236}">
                <a16:creationId xmlns:a16="http://schemas.microsoft.com/office/drawing/2014/main" id="{CC369DE2-1BAA-0F43-89F0-CE274EA0C77B}"/>
              </a:ext>
            </a:extLst>
          </p:cNvPr>
          <p:cNvSpPr>
            <a:spLocks noGrp="1"/>
          </p:cNvSpPr>
          <p:nvPr>
            <p:ph type="pic" sz="quarter" idx="12"/>
          </p:nvPr>
        </p:nvSpPr>
        <p:spPr>
          <a:xfrm>
            <a:off x="2071857"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8" name="Straight Connector 17">
            <a:extLst>
              <a:ext uri="{FF2B5EF4-FFF2-40B4-BE49-F238E27FC236}">
                <a16:creationId xmlns:a16="http://schemas.microsoft.com/office/drawing/2014/main" id="{900FF947-5136-AD44-AB17-ECDF049F7D6C}"/>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0E7940-84FB-C640-A093-B6CE068BFA77}"/>
              </a:ext>
            </a:extLst>
          </p:cNvPr>
          <p:cNvSpPr>
            <a:spLocks noGrp="1"/>
          </p:cNvSpPr>
          <p:nvPr>
            <p:ph type="ctrTitle" hasCustomPrompt="1"/>
          </p:nvPr>
        </p:nvSpPr>
        <p:spPr>
          <a:xfrm>
            <a:off x="446567" y="909000"/>
            <a:ext cx="10440000" cy="5040000"/>
          </a:xfrm>
        </p:spPr>
        <p:txBody>
          <a:bodyPr anchor="ctr"/>
          <a:lstStyle>
            <a:lvl1pPr algn="l">
              <a:lnSpc>
                <a:spcPts val="3883"/>
              </a:lnSpc>
              <a:defRPr sz="4853" b="1" i="0">
                <a:solidFill>
                  <a:schemeClr val="tx2"/>
                </a:solidFill>
                <a:latin typeface="Unilever Shilling" panose="020B0502020202020204" pitchFamily="34" charset="77"/>
                <a:cs typeface="Unilever Shilling" panose="020B0502020202020204" pitchFamily="34" charset="77"/>
              </a:defRPr>
            </a:lvl1pPr>
          </a:lstStyle>
          <a:p>
            <a:r>
              <a:rPr lang="en-US"/>
              <a:t>Thank you</a:t>
            </a:r>
          </a:p>
        </p:txBody>
      </p:sp>
    </p:spTree>
    <p:extLst>
      <p:ext uri="{BB962C8B-B14F-4D97-AF65-F5344CB8AC3E}">
        <p14:creationId xmlns:p14="http://schemas.microsoft.com/office/powerpoint/2010/main" val="156264550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DCBD6-A37E-8642-B9C6-133FCB4E01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990" y="6178729"/>
            <a:ext cx="457200" cy="508000"/>
          </a:xfrm>
          <a:prstGeom prst="rect">
            <a:avLst/>
          </a:prstGeom>
        </p:spPr>
      </p:pic>
    </p:spTree>
    <p:extLst>
      <p:ext uri="{BB962C8B-B14F-4D97-AF65-F5344CB8AC3E}">
        <p14:creationId xmlns:p14="http://schemas.microsoft.com/office/powerpoint/2010/main" val="154109664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4AE167-534E-2944-A191-F8200321080D}"/>
              </a:ext>
            </a:extLst>
          </p:cNvPr>
          <p:cNvPicPr>
            <a:picLocks noChangeAspect="1"/>
          </p:cNvPicPr>
          <p:nvPr/>
        </p:nvPicPr>
        <p:blipFill>
          <a:blip/>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28B56EB6-2E20-2846-8DC3-ABA24A82D3FA}"/>
              </a:ext>
            </a:extLst>
          </p:cNvPr>
          <p:cNvGrpSpPr/>
          <p:nvPr/>
        </p:nvGrpSpPr>
        <p:grpSpPr>
          <a:xfrm>
            <a:off x="2056375" y="1821121"/>
            <a:ext cx="8351828" cy="3215758"/>
            <a:chOff x="1751578" y="1341581"/>
            <a:chExt cx="9875179" cy="3802303"/>
          </a:xfrm>
        </p:grpSpPr>
        <p:pic>
          <p:nvPicPr>
            <p:cNvPr id="7" name="Picture 6">
              <a:extLst>
                <a:ext uri="{FF2B5EF4-FFF2-40B4-BE49-F238E27FC236}">
                  <a16:creationId xmlns:a16="http://schemas.microsoft.com/office/drawing/2014/main" id="{1A727D93-0F76-3545-99C1-766363A0FBA5}"/>
                </a:ext>
              </a:extLst>
            </p:cNvPr>
            <p:cNvPicPr>
              <a:picLocks noChangeAspect="1"/>
            </p:cNvPicPr>
            <p:nvPr/>
          </p:nvPicPr>
          <p:blipFill>
            <a:blip r:embed="rId2"/>
            <a:stretch>
              <a:fillRect/>
            </a:stretch>
          </p:blipFill>
          <p:spPr>
            <a:xfrm>
              <a:off x="4393540" y="1341581"/>
              <a:ext cx="7233217" cy="3802303"/>
            </a:xfrm>
            <a:prstGeom prst="rect">
              <a:avLst/>
            </a:prstGeom>
          </p:spPr>
        </p:pic>
        <p:pic>
          <p:nvPicPr>
            <p:cNvPr id="8" name="Picture 7">
              <a:extLst>
                <a:ext uri="{FF2B5EF4-FFF2-40B4-BE49-F238E27FC236}">
                  <a16:creationId xmlns:a16="http://schemas.microsoft.com/office/drawing/2014/main" id="{B0E3DB20-7ABC-D046-9A55-7F4E5E50ED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1578" y="1391617"/>
              <a:ext cx="3448245" cy="3448245"/>
            </a:xfrm>
            <a:prstGeom prst="rect">
              <a:avLst/>
            </a:prstGeom>
          </p:spPr>
        </p:pic>
      </p:grpSp>
    </p:spTree>
    <p:extLst>
      <p:ext uri="{BB962C8B-B14F-4D97-AF65-F5344CB8AC3E}">
        <p14:creationId xmlns:p14="http://schemas.microsoft.com/office/powerpoint/2010/main" val="37064964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4AE167-534E-2944-A191-F8200321080D}"/>
              </a:ext>
            </a:extLst>
          </p:cNvPr>
          <p:cNvPicPr>
            <a:picLocks noChangeAspect="1"/>
          </p:cNvPicPr>
          <p:nvPr/>
        </p:nvPicPr>
        <p:blipFill>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252719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4AE167-534E-2944-A191-F8200321080D}"/>
              </a:ext>
            </a:extLst>
          </p:cNvPr>
          <p:cNvPicPr>
            <a:picLocks noChangeAspect="1"/>
          </p:cNvPicPr>
          <p:nvPr/>
        </p:nvPicPr>
        <p:blipFill>
          <a:blip/>
          <a:stretch>
            <a:fillRect/>
          </a:stretch>
        </p:blipFill>
        <p:spPr>
          <a:xfrm rot="10800000">
            <a:off x="0" y="0"/>
            <a:ext cx="12192000" cy="6858000"/>
          </a:xfrm>
          <a:prstGeom prst="rect">
            <a:avLst/>
          </a:prstGeom>
        </p:spPr>
      </p:pic>
      <p:grpSp>
        <p:nvGrpSpPr>
          <p:cNvPr id="6" name="Group 5">
            <a:extLst>
              <a:ext uri="{FF2B5EF4-FFF2-40B4-BE49-F238E27FC236}">
                <a16:creationId xmlns:a16="http://schemas.microsoft.com/office/drawing/2014/main" id="{28B56EB6-2E20-2846-8DC3-ABA24A82D3FA}"/>
              </a:ext>
            </a:extLst>
          </p:cNvPr>
          <p:cNvGrpSpPr/>
          <p:nvPr/>
        </p:nvGrpSpPr>
        <p:grpSpPr>
          <a:xfrm>
            <a:off x="2056375" y="1821121"/>
            <a:ext cx="8351828" cy="3215758"/>
            <a:chOff x="1751578" y="1341581"/>
            <a:chExt cx="9875179" cy="3802303"/>
          </a:xfrm>
        </p:grpSpPr>
        <p:pic>
          <p:nvPicPr>
            <p:cNvPr id="7" name="Picture 6">
              <a:extLst>
                <a:ext uri="{FF2B5EF4-FFF2-40B4-BE49-F238E27FC236}">
                  <a16:creationId xmlns:a16="http://schemas.microsoft.com/office/drawing/2014/main" id="{1A727D93-0F76-3545-99C1-766363A0FBA5}"/>
                </a:ext>
              </a:extLst>
            </p:cNvPr>
            <p:cNvPicPr>
              <a:picLocks noChangeAspect="1"/>
            </p:cNvPicPr>
            <p:nvPr/>
          </p:nvPicPr>
          <p:blipFill>
            <a:blip r:embed="rId2"/>
            <a:stretch>
              <a:fillRect/>
            </a:stretch>
          </p:blipFill>
          <p:spPr>
            <a:xfrm>
              <a:off x="4393540" y="1341581"/>
              <a:ext cx="7233217" cy="3802303"/>
            </a:xfrm>
            <a:prstGeom prst="rect">
              <a:avLst/>
            </a:prstGeom>
          </p:spPr>
        </p:pic>
        <p:pic>
          <p:nvPicPr>
            <p:cNvPr id="8" name="Picture 7">
              <a:extLst>
                <a:ext uri="{FF2B5EF4-FFF2-40B4-BE49-F238E27FC236}">
                  <a16:creationId xmlns:a16="http://schemas.microsoft.com/office/drawing/2014/main" id="{B0E3DB20-7ABC-D046-9A55-7F4E5E50ED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1578" y="1391617"/>
              <a:ext cx="3448245" cy="3448245"/>
            </a:xfrm>
            <a:prstGeom prst="rect">
              <a:avLst/>
            </a:prstGeom>
          </p:spPr>
        </p:pic>
      </p:grpSp>
    </p:spTree>
    <p:extLst>
      <p:ext uri="{BB962C8B-B14F-4D97-AF65-F5344CB8AC3E}">
        <p14:creationId xmlns:p14="http://schemas.microsoft.com/office/powerpoint/2010/main" val="152809432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148D-F2FB-2748-9EBC-C66542BE8C7C}"/>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AE1BF490-D661-F945-8DBC-D8122F219EB6}"/>
              </a:ext>
            </a:extLst>
          </p:cNvPr>
          <p:cNvSpPr>
            <a:spLocks noGrp="1"/>
          </p:cNvSpPr>
          <p:nvPr>
            <p:ph type="dt" sz="half" idx="10"/>
          </p:nvPr>
        </p:nvSpPr>
        <p:spPr/>
        <p:txBody>
          <a:bodyPr/>
          <a:lstStyle/>
          <a:p>
            <a:fld id="{846CE7D5-CF57-46EF-B807-FDD0502418D4}" type="datetimeFigureOut">
              <a:rPr lang="en-US" smtClean="0"/>
              <a:t>6/26/2024</a:t>
            </a:fld>
            <a:endParaRPr lang="en-US"/>
          </a:p>
        </p:txBody>
      </p:sp>
      <p:sp>
        <p:nvSpPr>
          <p:cNvPr id="4" name="Footer Placeholder 3">
            <a:extLst>
              <a:ext uri="{FF2B5EF4-FFF2-40B4-BE49-F238E27FC236}">
                <a16:creationId xmlns:a16="http://schemas.microsoft.com/office/drawing/2014/main" id="{9831718D-D44A-E048-B68C-6599619BCF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789149-03B7-394B-8CEA-FEE4C0E3D1A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08982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Content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1EFB-A2F5-4A3B-B068-8771EE99C944}"/>
              </a:ext>
            </a:extLst>
          </p:cNvPr>
          <p:cNvSpPr>
            <a:spLocks noGrp="1"/>
          </p:cNvSpPr>
          <p:nvPr>
            <p:ph type="title"/>
          </p:nvPr>
        </p:nvSpPr>
        <p:spPr>
          <a:xfrm>
            <a:off x="168965" y="84992"/>
            <a:ext cx="11887200" cy="457200"/>
          </a:xfrm>
          <a:prstGeom prst="rect">
            <a:avLst/>
          </a:prstGeom>
        </p:spPr>
        <p:txBody>
          <a:bodyPr>
            <a:noAutofit/>
          </a:bodyPr>
          <a:lstStyle>
            <a:lvl1pPr>
              <a:defRPr sz="1977" b="1">
                <a:solidFill>
                  <a:srgbClr val="003399"/>
                </a:solidFill>
              </a:defRPr>
            </a:lvl1pPr>
          </a:lstStyle>
          <a:p>
            <a:r>
              <a:rPr lang="en-US"/>
              <a:t>Click to edit Master title style</a:t>
            </a:r>
          </a:p>
        </p:txBody>
      </p:sp>
      <p:sp>
        <p:nvSpPr>
          <p:cNvPr id="4" name="Date Placeholder 3">
            <a:extLst>
              <a:ext uri="{FF2B5EF4-FFF2-40B4-BE49-F238E27FC236}">
                <a16:creationId xmlns:a16="http://schemas.microsoft.com/office/drawing/2014/main" id="{2FC946E7-2C07-478A-ADC5-D8D875070EEA}"/>
              </a:ext>
            </a:extLst>
          </p:cNvPr>
          <p:cNvSpPr>
            <a:spLocks noGrp="1"/>
          </p:cNvSpPr>
          <p:nvPr>
            <p:ph type="dt" sz="half" idx="10"/>
          </p:nvPr>
        </p:nvSpPr>
        <p:spPr>
          <a:xfrm>
            <a:off x="838200" y="6356352"/>
            <a:ext cx="2743200" cy="365125"/>
          </a:xfrm>
          <a:prstGeom prst="rect">
            <a:avLst/>
          </a:prstGeom>
        </p:spPr>
        <p:txBody>
          <a:bodyPr/>
          <a:lstStyle/>
          <a:p>
            <a:fld id="{846CE7D5-CF57-46EF-B807-FDD0502418D4}" type="datetimeFigureOut">
              <a:rPr lang="en-US" smtClean="0"/>
              <a:t>6/26/2024</a:t>
            </a:fld>
            <a:endParaRPr lang="en-US"/>
          </a:p>
        </p:txBody>
      </p:sp>
      <p:sp>
        <p:nvSpPr>
          <p:cNvPr id="5" name="Footer Placeholder 4">
            <a:extLst>
              <a:ext uri="{FF2B5EF4-FFF2-40B4-BE49-F238E27FC236}">
                <a16:creationId xmlns:a16="http://schemas.microsoft.com/office/drawing/2014/main" id="{E80D3BD2-4DB0-4AC8-A210-DA4CDA6C0F6C}"/>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C45E9E-C0A0-484F-9736-8EA185ED15DF}"/>
              </a:ext>
            </a:extLst>
          </p:cNvPr>
          <p:cNvSpPr>
            <a:spLocks noGrp="1"/>
          </p:cNvSpPr>
          <p:nvPr>
            <p:ph type="sldNum" sz="quarter" idx="12"/>
          </p:nvPr>
        </p:nvSpPr>
        <p:spPr>
          <a:xfrm>
            <a:off x="8610600" y="6356352"/>
            <a:ext cx="2743200" cy="365125"/>
          </a:xfrm>
          <a:prstGeom prst="rect">
            <a:avLst/>
          </a:prstGeom>
        </p:spPr>
        <p:txBody>
          <a:bodyPr/>
          <a:lstStyle/>
          <a:p>
            <a:fld id="{330EA680-D336-4FF7-8B7A-9848BB0A1C32}" type="slidenum">
              <a:rPr lang="en-US" smtClean="0"/>
              <a:t>‹#›</a:t>
            </a:fld>
            <a:endParaRPr lang="en-US"/>
          </a:p>
        </p:txBody>
      </p:sp>
      <p:cxnSp>
        <p:nvCxnSpPr>
          <p:cNvPr id="11" name="Straight Connector 10">
            <a:extLst>
              <a:ext uri="{FF2B5EF4-FFF2-40B4-BE49-F238E27FC236}">
                <a16:creationId xmlns:a16="http://schemas.microsoft.com/office/drawing/2014/main" id="{F8555D03-3139-42EC-91C1-5F38FDD388DE}"/>
              </a:ext>
            </a:extLst>
          </p:cNvPr>
          <p:cNvCxnSpPr>
            <a:cxnSpLocks/>
          </p:cNvCxnSpPr>
          <p:nvPr/>
        </p:nvCxnSpPr>
        <p:spPr>
          <a:xfrm>
            <a:off x="168964" y="1012951"/>
            <a:ext cx="11887200" cy="0"/>
          </a:xfrm>
          <a:prstGeom prst="line">
            <a:avLst/>
          </a:prstGeom>
          <a:ln w="50800">
            <a:solidFill>
              <a:srgbClr val="003399"/>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332366AF-9307-4C6F-89AF-7D34A30AF9A9}"/>
              </a:ext>
            </a:extLst>
          </p:cNvPr>
          <p:cNvSpPr>
            <a:spLocks noGrp="1"/>
          </p:cNvSpPr>
          <p:nvPr>
            <p:ph sz="quarter" idx="13"/>
          </p:nvPr>
        </p:nvSpPr>
        <p:spPr>
          <a:xfrm>
            <a:off x="168965" y="594961"/>
            <a:ext cx="11887200" cy="365760"/>
          </a:xfrm>
          <a:prstGeom prst="rect">
            <a:avLst/>
          </a:prstGeom>
        </p:spPr>
        <p:txBody>
          <a:bodyPr anchor="ctr">
            <a:noAutofit/>
          </a:bodyPr>
          <a:lstStyle>
            <a:lvl1pPr marL="0" indent="0">
              <a:buNone/>
              <a:defRPr sz="988" b="1">
                <a:solidFill>
                  <a:srgbClr val="00B0F0"/>
                </a:solidFill>
              </a:defRPr>
            </a:lvl1pPr>
            <a:lvl2pPr>
              <a:defRPr sz="1428">
                <a:solidFill>
                  <a:schemeClr val="tx1">
                    <a:lumMod val="60000"/>
                    <a:lumOff val="40000"/>
                  </a:schemeClr>
                </a:solidFill>
              </a:defRPr>
            </a:lvl2pPr>
            <a:lvl3pPr>
              <a:defRPr sz="1428">
                <a:solidFill>
                  <a:schemeClr val="tx1">
                    <a:lumMod val="60000"/>
                    <a:lumOff val="40000"/>
                  </a:schemeClr>
                </a:solidFill>
              </a:defRPr>
            </a:lvl3pPr>
            <a:lvl4pPr>
              <a:defRPr sz="1428">
                <a:solidFill>
                  <a:schemeClr val="tx1">
                    <a:lumMod val="60000"/>
                    <a:lumOff val="40000"/>
                  </a:schemeClr>
                </a:solidFill>
              </a:defRPr>
            </a:lvl4pPr>
            <a:lvl5pPr>
              <a:defRPr sz="1428">
                <a:solidFill>
                  <a:schemeClr val="tx1">
                    <a:lumMod val="60000"/>
                    <a:lumOff val="40000"/>
                  </a:schemeClr>
                </a:solidFill>
              </a:defRPr>
            </a:lvl5pPr>
          </a:lstStyle>
          <a:p>
            <a:pPr lvl="0"/>
            <a:r>
              <a:rPr lang="en-US"/>
              <a:t>Click to edit Master text styles</a:t>
            </a:r>
          </a:p>
        </p:txBody>
      </p:sp>
      <p:sp>
        <p:nvSpPr>
          <p:cNvPr id="18" name="Content Placeholder 2">
            <a:extLst>
              <a:ext uri="{FF2B5EF4-FFF2-40B4-BE49-F238E27FC236}">
                <a16:creationId xmlns:a16="http://schemas.microsoft.com/office/drawing/2014/main" id="{D033545B-4B6A-4002-B80F-926A59BC767A}"/>
              </a:ext>
            </a:extLst>
          </p:cNvPr>
          <p:cNvSpPr>
            <a:spLocks noGrp="1"/>
          </p:cNvSpPr>
          <p:nvPr>
            <p:ph idx="1"/>
          </p:nvPr>
        </p:nvSpPr>
        <p:spPr>
          <a:xfrm>
            <a:off x="291525" y="1930228"/>
            <a:ext cx="2743200" cy="2769589"/>
          </a:xfrm>
          <a:prstGeom prst="rect">
            <a:avLst/>
          </a:prstGeom>
          <a:ln w="28575">
            <a:solidFill>
              <a:srgbClr val="003399"/>
            </a:solidFill>
          </a:ln>
        </p:spPr>
        <p:txBody>
          <a:bodyPr tIns="91440" bIns="91440">
            <a:normAutofit/>
          </a:bodyPr>
          <a:lstStyle>
            <a:lvl1pPr marL="0" indent="0" algn="ctr">
              <a:buNone/>
              <a:defRPr sz="988" b="1">
                <a:solidFill>
                  <a:srgbClr val="003399"/>
                </a:solidFill>
              </a:defRPr>
            </a:lvl1pPr>
            <a:lvl2pPr>
              <a:defRPr sz="878">
                <a:solidFill>
                  <a:srgbClr val="003399"/>
                </a:solidFill>
              </a:defRPr>
            </a:lvl2pPr>
            <a:lvl3pPr>
              <a:defRPr sz="769">
                <a:solidFill>
                  <a:srgbClr val="003399"/>
                </a:solidFill>
              </a:defRPr>
            </a:lvl3pPr>
            <a:lvl4pPr>
              <a:defRPr sz="659">
                <a:solidFill>
                  <a:srgbClr val="003399"/>
                </a:solidFill>
              </a:defRPr>
            </a:lvl4pPr>
            <a:lvl5pPr>
              <a:defRPr sz="659">
                <a:solidFill>
                  <a:srgbClr val="003399"/>
                </a:solidFill>
              </a:defRPr>
            </a:lvl5pPr>
          </a:lstStyle>
          <a:p>
            <a:pPr lvl="0"/>
            <a:r>
              <a:rPr lang="en-US"/>
              <a:t>Click to edit Master text styles</a:t>
            </a:r>
          </a:p>
        </p:txBody>
      </p:sp>
      <p:sp>
        <p:nvSpPr>
          <p:cNvPr id="16" name="Text Placeholder 15">
            <a:extLst>
              <a:ext uri="{FF2B5EF4-FFF2-40B4-BE49-F238E27FC236}">
                <a16:creationId xmlns:a16="http://schemas.microsoft.com/office/drawing/2014/main" id="{94A690DF-3E84-4F88-8F2F-78AB23940822}"/>
              </a:ext>
            </a:extLst>
          </p:cNvPr>
          <p:cNvSpPr>
            <a:spLocks noGrp="1"/>
          </p:cNvSpPr>
          <p:nvPr>
            <p:ph type="body" sz="quarter" idx="17" hasCustomPrompt="1"/>
          </p:nvPr>
        </p:nvSpPr>
        <p:spPr>
          <a:xfrm>
            <a:off x="468510" y="2404241"/>
            <a:ext cx="2389237" cy="1499429"/>
          </a:xfrm>
          <a:prstGeom prst="rect">
            <a:avLst/>
          </a:prstGeom>
        </p:spPr>
        <p:txBody>
          <a:bodyPr anchor="ctr"/>
          <a:lstStyle>
            <a:lvl1pPr marL="0" indent="0" algn="ctr">
              <a:buNone/>
              <a:defRPr sz="2636" b="1"/>
            </a:lvl1pPr>
            <a:lvl2pPr marL="251041" indent="0">
              <a:buNone/>
              <a:defRPr/>
            </a:lvl2pPr>
            <a:lvl3pPr marL="502082" indent="0">
              <a:buNone/>
              <a:defRPr/>
            </a:lvl3pPr>
            <a:lvl4pPr marL="753124" indent="0">
              <a:buNone/>
              <a:defRPr/>
            </a:lvl4pPr>
            <a:lvl5pPr marL="1004165" indent="0">
              <a:buNone/>
              <a:defRPr/>
            </a:lvl5pPr>
          </a:lstStyle>
          <a:p>
            <a:pPr lvl="0"/>
            <a:r>
              <a:rPr lang="en-US"/>
              <a:t>XX</a:t>
            </a:r>
          </a:p>
        </p:txBody>
      </p:sp>
      <p:sp>
        <p:nvSpPr>
          <p:cNvPr id="32" name="Text Placeholder 15">
            <a:extLst>
              <a:ext uri="{FF2B5EF4-FFF2-40B4-BE49-F238E27FC236}">
                <a16:creationId xmlns:a16="http://schemas.microsoft.com/office/drawing/2014/main" id="{0B10BF87-292A-4528-A736-102F6D360A4E}"/>
              </a:ext>
            </a:extLst>
          </p:cNvPr>
          <p:cNvSpPr>
            <a:spLocks noGrp="1"/>
          </p:cNvSpPr>
          <p:nvPr>
            <p:ph type="body" sz="quarter" idx="18" hasCustomPrompt="1"/>
          </p:nvPr>
        </p:nvSpPr>
        <p:spPr>
          <a:xfrm>
            <a:off x="468507" y="3982323"/>
            <a:ext cx="2389236" cy="638839"/>
          </a:xfrm>
          <a:prstGeom prst="rect">
            <a:avLst/>
          </a:prstGeom>
        </p:spPr>
        <p:txBody>
          <a:bodyPr anchor="ctr"/>
          <a:lstStyle>
            <a:lvl1pPr marL="0" indent="0" algn="ctr">
              <a:lnSpc>
                <a:spcPct val="100000"/>
              </a:lnSpc>
              <a:spcBef>
                <a:spcPts val="0"/>
              </a:spcBef>
              <a:buNone/>
              <a:defRPr sz="988" b="0"/>
            </a:lvl1pPr>
            <a:lvl2pPr marL="251041" indent="0">
              <a:buNone/>
              <a:defRPr/>
            </a:lvl2pPr>
            <a:lvl3pPr marL="502082" indent="0">
              <a:buNone/>
              <a:defRPr/>
            </a:lvl3pPr>
            <a:lvl4pPr marL="753124" indent="0">
              <a:buNone/>
              <a:defRPr/>
            </a:lvl4pPr>
            <a:lvl5pPr marL="1004165" indent="0">
              <a:buNone/>
              <a:defRPr/>
            </a:lvl5pPr>
          </a:lstStyle>
          <a:p>
            <a:pPr lvl="0"/>
            <a:r>
              <a:rPr lang="en-US" b="0"/>
              <a:t>XXXXXXXXXXX</a:t>
            </a:r>
          </a:p>
          <a:p>
            <a:pPr marL="0" marR="0" lvl="0" indent="0" algn="ctr" defTabSz="502082" rtl="0" eaLnBrk="1" fontAlgn="auto" latinLnBrk="0" hangingPunct="1">
              <a:lnSpc>
                <a:spcPct val="90000"/>
              </a:lnSpc>
              <a:spcBef>
                <a:spcPts val="549"/>
              </a:spcBef>
              <a:spcAft>
                <a:spcPts val="0"/>
              </a:spcAft>
              <a:buClrTx/>
              <a:buSzTx/>
              <a:buFont typeface="Arial" panose="020B0604020202020204" pitchFamily="34" charset="0"/>
              <a:buNone/>
              <a:tabLst/>
              <a:defRPr/>
            </a:pPr>
            <a:r>
              <a:rPr lang="en-US" b="0"/>
              <a:t>XXXXXXXXXXX</a:t>
            </a:r>
            <a:endParaRPr lang="en-US"/>
          </a:p>
        </p:txBody>
      </p:sp>
      <p:sp>
        <p:nvSpPr>
          <p:cNvPr id="38" name="Content Placeholder 2">
            <a:extLst>
              <a:ext uri="{FF2B5EF4-FFF2-40B4-BE49-F238E27FC236}">
                <a16:creationId xmlns:a16="http://schemas.microsoft.com/office/drawing/2014/main" id="{F7A46B92-EDB5-48D7-953A-E661483D2CC9}"/>
              </a:ext>
            </a:extLst>
          </p:cNvPr>
          <p:cNvSpPr>
            <a:spLocks noGrp="1"/>
          </p:cNvSpPr>
          <p:nvPr>
            <p:ph idx="19"/>
          </p:nvPr>
        </p:nvSpPr>
        <p:spPr>
          <a:xfrm>
            <a:off x="3211707" y="1930228"/>
            <a:ext cx="2743200" cy="2769589"/>
          </a:xfrm>
          <a:prstGeom prst="rect">
            <a:avLst/>
          </a:prstGeom>
          <a:ln w="28575">
            <a:solidFill>
              <a:srgbClr val="003399"/>
            </a:solidFill>
          </a:ln>
        </p:spPr>
        <p:txBody>
          <a:bodyPr tIns="91440" bIns="91440">
            <a:normAutofit/>
          </a:bodyPr>
          <a:lstStyle>
            <a:lvl1pPr marL="0" indent="0" algn="ctr">
              <a:buNone/>
              <a:defRPr sz="988" b="1">
                <a:solidFill>
                  <a:srgbClr val="003399"/>
                </a:solidFill>
              </a:defRPr>
            </a:lvl1pPr>
            <a:lvl2pPr>
              <a:defRPr sz="878">
                <a:solidFill>
                  <a:srgbClr val="003399"/>
                </a:solidFill>
              </a:defRPr>
            </a:lvl2pPr>
            <a:lvl3pPr>
              <a:defRPr sz="769">
                <a:solidFill>
                  <a:srgbClr val="003399"/>
                </a:solidFill>
              </a:defRPr>
            </a:lvl3pPr>
            <a:lvl4pPr>
              <a:defRPr sz="659">
                <a:solidFill>
                  <a:srgbClr val="003399"/>
                </a:solidFill>
              </a:defRPr>
            </a:lvl4pPr>
            <a:lvl5pPr>
              <a:defRPr sz="659">
                <a:solidFill>
                  <a:srgbClr val="003399"/>
                </a:solidFill>
              </a:defRPr>
            </a:lvl5pPr>
          </a:lstStyle>
          <a:p>
            <a:pPr lvl="0"/>
            <a:r>
              <a:rPr lang="en-US"/>
              <a:t>Click to edit Master text styles</a:t>
            </a:r>
          </a:p>
        </p:txBody>
      </p:sp>
      <p:sp>
        <p:nvSpPr>
          <p:cNvPr id="39" name="Text Placeholder 15">
            <a:extLst>
              <a:ext uri="{FF2B5EF4-FFF2-40B4-BE49-F238E27FC236}">
                <a16:creationId xmlns:a16="http://schemas.microsoft.com/office/drawing/2014/main" id="{391FFA21-64B3-486F-942B-EE523415A0F5}"/>
              </a:ext>
            </a:extLst>
          </p:cNvPr>
          <p:cNvSpPr>
            <a:spLocks noGrp="1"/>
          </p:cNvSpPr>
          <p:nvPr>
            <p:ph type="body" sz="quarter" idx="20" hasCustomPrompt="1"/>
          </p:nvPr>
        </p:nvSpPr>
        <p:spPr>
          <a:xfrm>
            <a:off x="3388693" y="2404241"/>
            <a:ext cx="2389237" cy="1499429"/>
          </a:xfrm>
          <a:prstGeom prst="rect">
            <a:avLst/>
          </a:prstGeom>
        </p:spPr>
        <p:txBody>
          <a:bodyPr anchor="ctr"/>
          <a:lstStyle>
            <a:lvl1pPr marL="0" indent="0" algn="ctr">
              <a:buNone/>
              <a:defRPr sz="2636" b="1"/>
            </a:lvl1pPr>
            <a:lvl2pPr marL="251041" indent="0">
              <a:buNone/>
              <a:defRPr/>
            </a:lvl2pPr>
            <a:lvl3pPr marL="502082" indent="0">
              <a:buNone/>
              <a:defRPr/>
            </a:lvl3pPr>
            <a:lvl4pPr marL="753124" indent="0">
              <a:buNone/>
              <a:defRPr/>
            </a:lvl4pPr>
            <a:lvl5pPr marL="1004165" indent="0">
              <a:buNone/>
              <a:defRPr/>
            </a:lvl5pPr>
          </a:lstStyle>
          <a:p>
            <a:pPr lvl="0"/>
            <a:r>
              <a:rPr lang="en-US"/>
              <a:t>XX</a:t>
            </a:r>
          </a:p>
        </p:txBody>
      </p:sp>
      <p:sp>
        <p:nvSpPr>
          <p:cNvPr id="40" name="Text Placeholder 15">
            <a:extLst>
              <a:ext uri="{FF2B5EF4-FFF2-40B4-BE49-F238E27FC236}">
                <a16:creationId xmlns:a16="http://schemas.microsoft.com/office/drawing/2014/main" id="{577C2082-F72A-4F6C-91DA-39F6684EB4BF}"/>
              </a:ext>
            </a:extLst>
          </p:cNvPr>
          <p:cNvSpPr>
            <a:spLocks noGrp="1"/>
          </p:cNvSpPr>
          <p:nvPr>
            <p:ph type="body" sz="quarter" idx="21" hasCustomPrompt="1"/>
          </p:nvPr>
        </p:nvSpPr>
        <p:spPr>
          <a:xfrm>
            <a:off x="3388689" y="3982323"/>
            <a:ext cx="2389236" cy="638839"/>
          </a:xfrm>
          <a:prstGeom prst="rect">
            <a:avLst/>
          </a:prstGeom>
        </p:spPr>
        <p:txBody>
          <a:bodyPr anchor="ctr"/>
          <a:lstStyle>
            <a:lvl1pPr marL="0" indent="0" algn="ctr">
              <a:lnSpc>
                <a:spcPct val="100000"/>
              </a:lnSpc>
              <a:spcBef>
                <a:spcPts val="0"/>
              </a:spcBef>
              <a:buNone/>
              <a:defRPr sz="988" b="0"/>
            </a:lvl1pPr>
            <a:lvl2pPr marL="251041" indent="0">
              <a:buNone/>
              <a:defRPr/>
            </a:lvl2pPr>
            <a:lvl3pPr marL="502082" indent="0">
              <a:buNone/>
              <a:defRPr/>
            </a:lvl3pPr>
            <a:lvl4pPr marL="753124" indent="0">
              <a:buNone/>
              <a:defRPr/>
            </a:lvl4pPr>
            <a:lvl5pPr marL="1004165" indent="0">
              <a:buNone/>
              <a:defRPr/>
            </a:lvl5pPr>
          </a:lstStyle>
          <a:p>
            <a:pPr lvl="0"/>
            <a:r>
              <a:rPr lang="en-US" b="0"/>
              <a:t>XXXXXXXXXXX</a:t>
            </a:r>
          </a:p>
          <a:p>
            <a:pPr marL="0" marR="0" lvl="0" indent="0" algn="ctr" defTabSz="502082" rtl="0" eaLnBrk="1" fontAlgn="auto" latinLnBrk="0" hangingPunct="1">
              <a:lnSpc>
                <a:spcPct val="90000"/>
              </a:lnSpc>
              <a:spcBef>
                <a:spcPts val="549"/>
              </a:spcBef>
              <a:spcAft>
                <a:spcPts val="0"/>
              </a:spcAft>
              <a:buClrTx/>
              <a:buSzTx/>
              <a:buFont typeface="Arial" panose="020B0604020202020204" pitchFamily="34" charset="0"/>
              <a:buNone/>
              <a:tabLst/>
              <a:defRPr/>
            </a:pPr>
            <a:r>
              <a:rPr lang="en-US" b="0"/>
              <a:t>XXXXXXXXXXX</a:t>
            </a:r>
            <a:endParaRPr lang="en-US"/>
          </a:p>
        </p:txBody>
      </p:sp>
      <p:sp>
        <p:nvSpPr>
          <p:cNvPr id="41" name="Content Placeholder 2">
            <a:extLst>
              <a:ext uri="{FF2B5EF4-FFF2-40B4-BE49-F238E27FC236}">
                <a16:creationId xmlns:a16="http://schemas.microsoft.com/office/drawing/2014/main" id="{AA6F098F-1E2E-461F-9B5C-F56BE2BFB6D3}"/>
              </a:ext>
            </a:extLst>
          </p:cNvPr>
          <p:cNvSpPr>
            <a:spLocks noGrp="1"/>
          </p:cNvSpPr>
          <p:nvPr>
            <p:ph idx="22"/>
          </p:nvPr>
        </p:nvSpPr>
        <p:spPr>
          <a:xfrm>
            <a:off x="6190878" y="1930228"/>
            <a:ext cx="2743200" cy="2769589"/>
          </a:xfrm>
          <a:prstGeom prst="rect">
            <a:avLst/>
          </a:prstGeom>
          <a:ln w="28575">
            <a:solidFill>
              <a:srgbClr val="003399"/>
            </a:solidFill>
          </a:ln>
        </p:spPr>
        <p:txBody>
          <a:bodyPr tIns="91440" bIns="91440">
            <a:normAutofit/>
          </a:bodyPr>
          <a:lstStyle>
            <a:lvl1pPr marL="0" indent="0" algn="ctr">
              <a:buNone/>
              <a:defRPr sz="988" b="1">
                <a:solidFill>
                  <a:srgbClr val="003399"/>
                </a:solidFill>
              </a:defRPr>
            </a:lvl1pPr>
            <a:lvl2pPr>
              <a:defRPr sz="878">
                <a:solidFill>
                  <a:srgbClr val="003399"/>
                </a:solidFill>
              </a:defRPr>
            </a:lvl2pPr>
            <a:lvl3pPr>
              <a:defRPr sz="769">
                <a:solidFill>
                  <a:srgbClr val="003399"/>
                </a:solidFill>
              </a:defRPr>
            </a:lvl3pPr>
            <a:lvl4pPr>
              <a:defRPr sz="659">
                <a:solidFill>
                  <a:srgbClr val="003399"/>
                </a:solidFill>
              </a:defRPr>
            </a:lvl4pPr>
            <a:lvl5pPr>
              <a:defRPr sz="659">
                <a:solidFill>
                  <a:srgbClr val="003399"/>
                </a:solidFill>
              </a:defRPr>
            </a:lvl5pPr>
          </a:lstStyle>
          <a:p>
            <a:pPr lvl="0"/>
            <a:r>
              <a:rPr lang="en-US"/>
              <a:t>Click to edit Master text styles</a:t>
            </a:r>
          </a:p>
        </p:txBody>
      </p:sp>
      <p:sp>
        <p:nvSpPr>
          <p:cNvPr id="42" name="Text Placeholder 15">
            <a:extLst>
              <a:ext uri="{FF2B5EF4-FFF2-40B4-BE49-F238E27FC236}">
                <a16:creationId xmlns:a16="http://schemas.microsoft.com/office/drawing/2014/main" id="{AC0EB72C-BA00-47DB-AD5E-B3FBBA469540}"/>
              </a:ext>
            </a:extLst>
          </p:cNvPr>
          <p:cNvSpPr>
            <a:spLocks noGrp="1"/>
          </p:cNvSpPr>
          <p:nvPr>
            <p:ph type="body" sz="quarter" idx="23" hasCustomPrompt="1"/>
          </p:nvPr>
        </p:nvSpPr>
        <p:spPr>
          <a:xfrm>
            <a:off x="6367864" y="2404241"/>
            <a:ext cx="2389237" cy="1499429"/>
          </a:xfrm>
          <a:prstGeom prst="rect">
            <a:avLst/>
          </a:prstGeom>
        </p:spPr>
        <p:txBody>
          <a:bodyPr anchor="ctr"/>
          <a:lstStyle>
            <a:lvl1pPr marL="0" indent="0" algn="ctr">
              <a:buNone/>
              <a:defRPr sz="2636" b="1"/>
            </a:lvl1pPr>
            <a:lvl2pPr marL="251041" indent="0">
              <a:buNone/>
              <a:defRPr/>
            </a:lvl2pPr>
            <a:lvl3pPr marL="502082" indent="0">
              <a:buNone/>
              <a:defRPr/>
            </a:lvl3pPr>
            <a:lvl4pPr marL="753124" indent="0">
              <a:buNone/>
              <a:defRPr/>
            </a:lvl4pPr>
            <a:lvl5pPr marL="1004165" indent="0">
              <a:buNone/>
              <a:defRPr/>
            </a:lvl5pPr>
          </a:lstStyle>
          <a:p>
            <a:pPr lvl="0"/>
            <a:r>
              <a:rPr lang="en-US"/>
              <a:t>XX</a:t>
            </a:r>
          </a:p>
        </p:txBody>
      </p:sp>
      <p:sp>
        <p:nvSpPr>
          <p:cNvPr id="43" name="Text Placeholder 15">
            <a:extLst>
              <a:ext uri="{FF2B5EF4-FFF2-40B4-BE49-F238E27FC236}">
                <a16:creationId xmlns:a16="http://schemas.microsoft.com/office/drawing/2014/main" id="{986773EE-5774-4EFF-8BBD-A09A38E9EFED}"/>
              </a:ext>
            </a:extLst>
          </p:cNvPr>
          <p:cNvSpPr>
            <a:spLocks noGrp="1"/>
          </p:cNvSpPr>
          <p:nvPr>
            <p:ph type="body" sz="quarter" idx="24" hasCustomPrompt="1"/>
          </p:nvPr>
        </p:nvSpPr>
        <p:spPr>
          <a:xfrm>
            <a:off x="6367860" y="3982323"/>
            <a:ext cx="2389236" cy="638839"/>
          </a:xfrm>
          <a:prstGeom prst="rect">
            <a:avLst/>
          </a:prstGeom>
        </p:spPr>
        <p:txBody>
          <a:bodyPr anchor="ctr"/>
          <a:lstStyle>
            <a:lvl1pPr marL="0" indent="0" algn="ctr">
              <a:lnSpc>
                <a:spcPct val="100000"/>
              </a:lnSpc>
              <a:spcBef>
                <a:spcPts val="0"/>
              </a:spcBef>
              <a:buNone/>
              <a:defRPr sz="988" b="0"/>
            </a:lvl1pPr>
            <a:lvl2pPr marL="251041" indent="0">
              <a:buNone/>
              <a:defRPr/>
            </a:lvl2pPr>
            <a:lvl3pPr marL="502082" indent="0">
              <a:buNone/>
              <a:defRPr/>
            </a:lvl3pPr>
            <a:lvl4pPr marL="753124" indent="0">
              <a:buNone/>
              <a:defRPr/>
            </a:lvl4pPr>
            <a:lvl5pPr marL="1004165" indent="0">
              <a:buNone/>
              <a:defRPr/>
            </a:lvl5pPr>
          </a:lstStyle>
          <a:p>
            <a:pPr lvl="0"/>
            <a:r>
              <a:rPr lang="en-US" b="0"/>
              <a:t>XXXXXXXXXXX</a:t>
            </a:r>
          </a:p>
          <a:p>
            <a:pPr marL="0" marR="0" lvl="0" indent="0" algn="ctr" defTabSz="502082" rtl="0" eaLnBrk="1" fontAlgn="auto" latinLnBrk="0" hangingPunct="1">
              <a:lnSpc>
                <a:spcPct val="90000"/>
              </a:lnSpc>
              <a:spcBef>
                <a:spcPts val="549"/>
              </a:spcBef>
              <a:spcAft>
                <a:spcPts val="0"/>
              </a:spcAft>
              <a:buClrTx/>
              <a:buSzTx/>
              <a:buFont typeface="Arial" panose="020B0604020202020204" pitchFamily="34" charset="0"/>
              <a:buNone/>
              <a:tabLst/>
              <a:defRPr/>
            </a:pPr>
            <a:r>
              <a:rPr lang="en-US" b="0"/>
              <a:t>XXXXXXXXXXX</a:t>
            </a:r>
            <a:endParaRPr lang="en-US"/>
          </a:p>
        </p:txBody>
      </p:sp>
      <p:sp>
        <p:nvSpPr>
          <p:cNvPr id="44" name="Content Placeholder 2">
            <a:extLst>
              <a:ext uri="{FF2B5EF4-FFF2-40B4-BE49-F238E27FC236}">
                <a16:creationId xmlns:a16="http://schemas.microsoft.com/office/drawing/2014/main" id="{4CF3BF97-E205-48D4-88B2-73D59D479B5B}"/>
              </a:ext>
            </a:extLst>
          </p:cNvPr>
          <p:cNvSpPr>
            <a:spLocks noGrp="1"/>
          </p:cNvSpPr>
          <p:nvPr>
            <p:ph idx="25"/>
          </p:nvPr>
        </p:nvSpPr>
        <p:spPr>
          <a:xfrm>
            <a:off x="9111060" y="1930228"/>
            <a:ext cx="2743200" cy="2769589"/>
          </a:xfrm>
          <a:prstGeom prst="rect">
            <a:avLst/>
          </a:prstGeom>
          <a:ln w="28575">
            <a:solidFill>
              <a:srgbClr val="003399"/>
            </a:solidFill>
          </a:ln>
        </p:spPr>
        <p:txBody>
          <a:bodyPr tIns="91440" bIns="91440">
            <a:normAutofit/>
          </a:bodyPr>
          <a:lstStyle>
            <a:lvl1pPr marL="0" indent="0" algn="ctr">
              <a:buNone/>
              <a:defRPr sz="988" b="1">
                <a:solidFill>
                  <a:srgbClr val="003399"/>
                </a:solidFill>
              </a:defRPr>
            </a:lvl1pPr>
            <a:lvl2pPr>
              <a:defRPr sz="878">
                <a:solidFill>
                  <a:srgbClr val="003399"/>
                </a:solidFill>
              </a:defRPr>
            </a:lvl2pPr>
            <a:lvl3pPr>
              <a:defRPr sz="769">
                <a:solidFill>
                  <a:srgbClr val="003399"/>
                </a:solidFill>
              </a:defRPr>
            </a:lvl3pPr>
            <a:lvl4pPr>
              <a:defRPr sz="659">
                <a:solidFill>
                  <a:srgbClr val="003399"/>
                </a:solidFill>
              </a:defRPr>
            </a:lvl4pPr>
            <a:lvl5pPr>
              <a:defRPr sz="659">
                <a:solidFill>
                  <a:srgbClr val="003399"/>
                </a:solidFill>
              </a:defRPr>
            </a:lvl5pPr>
          </a:lstStyle>
          <a:p>
            <a:pPr lvl="0"/>
            <a:r>
              <a:rPr lang="en-US"/>
              <a:t>Click to edit Master text styles</a:t>
            </a:r>
          </a:p>
        </p:txBody>
      </p:sp>
      <p:sp>
        <p:nvSpPr>
          <p:cNvPr id="45" name="Text Placeholder 15">
            <a:extLst>
              <a:ext uri="{FF2B5EF4-FFF2-40B4-BE49-F238E27FC236}">
                <a16:creationId xmlns:a16="http://schemas.microsoft.com/office/drawing/2014/main" id="{9692EE23-C346-41A6-8614-D5B253C6DC1F}"/>
              </a:ext>
            </a:extLst>
          </p:cNvPr>
          <p:cNvSpPr>
            <a:spLocks noGrp="1"/>
          </p:cNvSpPr>
          <p:nvPr>
            <p:ph type="body" sz="quarter" idx="26" hasCustomPrompt="1"/>
          </p:nvPr>
        </p:nvSpPr>
        <p:spPr>
          <a:xfrm>
            <a:off x="9288046" y="2404241"/>
            <a:ext cx="2389237" cy="1499429"/>
          </a:xfrm>
          <a:prstGeom prst="rect">
            <a:avLst/>
          </a:prstGeom>
        </p:spPr>
        <p:txBody>
          <a:bodyPr anchor="ctr"/>
          <a:lstStyle>
            <a:lvl1pPr marL="0" indent="0" algn="ctr">
              <a:buNone/>
              <a:defRPr sz="2636" b="1"/>
            </a:lvl1pPr>
            <a:lvl2pPr marL="251041" indent="0">
              <a:buNone/>
              <a:defRPr/>
            </a:lvl2pPr>
            <a:lvl3pPr marL="502082" indent="0">
              <a:buNone/>
              <a:defRPr/>
            </a:lvl3pPr>
            <a:lvl4pPr marL="753124" indent="0">
              <a:buNone/>
              <a:defRPr/>
            </a:lvl4pPr>
            <a:lvl5pPr marL="1004165" indent="0">
              <a:buNone/>
              <a:defRPr/>
            </a:lvl5pPr>
          </a:lstStyle>
          <a:p>
            <a:pPr lvl="0"/>
            <a:r>
              <a:rPr lang="en-US"/>
              <a:t>XX</a:t>
            </a:r>
          </a:p>
        </p:txBody>
      </p:sp>
      <p:sp>
        <p:nvSpPr>
          <p:cNvPr id="46" name="Text Placeholder 15">
            <a:extLst>
              <a:ext uri="{FF2B5EF4-FFF2-40B4-BE49-F238E27FC236}">
                <a16:creationId xmlns:a16="http://schemas.microsoft.com/office/drawing/2014/main" id="{AF37EA51-5BB3-4055-A424-D2783BB4066E}"/>
              </a:ext>
            </a:extLst>
          </p:cNvPr>
          <p:cNvSpPr>
            <a:spLocks noGrp="1"/>
          </p:cNvSpPr>
          <p:nvPr>
            <p:ph type="body" sz="quarter" idx="27" hasCustomPrompt="1"/>
          </p:nvPr>
        </p:nvSpPr>
        <p:spPr>
          <a:xfrm>
            <a:off x="9288042" y="3982323"/>
            <a:ext cx="2389236" cy="638839"/>
          </a:xfrm>
          <a:prstGeom prst="rect">
            <a:avLst/>
          </a:prstGeom>
        </p:spPr>
        <p:txBody>
          <a:bodyPr anchor="ctr"/>
          <a:lstStyle>
            <a:lvl1pPr marL="0" indent="0" algn="ctr">
              <a:lnSpc>
                <a:spcPct val="100000"/>
              </a:lnSpc>
              <a:spcBef>
                <a:spcPts val="0"/>
              </a:spcBef>
              <a:buNone/>
              <a:defRPr sz="988" b="0"/>
            </a:lvl1pPr>
            <a:lvl2pPr marL="251041" indent="0">
              <a:buNone/>
              <a:defRPr/>
            </a:lvl2pPr>
            <a:lvl3pPr marL="502082" indent="0">
              <a:buNone/>
              <a:defRPr/>
            </a:lvl3pPr>
            <a:lvl4pPr marL="753124" indent="0">
              <a:buNone/>
              <a:defRPr/>
            </a:lvl4pPr>
            <a:lvl5pPr marL="1004165" indent="0">
              <a:buNone/>
              <a:defRPr/>
            </a:lvl5pPr>
          </a:lstStyle>
          <a:p>
            <a:pPr lvl="0"/>
            <a:r>
              <a:rPr lang="en-US" b="0"/>
              <a:t>XXXXXXXXXXX</a:t>
            </a:r>
          </a:p>
          <a:p>
            <a:pPr marL="0" marR="0" lvl="0" indent="0" algn="ctr" defTabSz="502082" rtl="0" eaLnBrk="1" fontAlgn="auto" latinLnBrk="0" hangingPunct="1">
              <a:lnSpc>
                <a:spcPct val="90000"/>
              </a:lnSpc>
              <a:spcBef>
                <a:spcPts val="549"/>
              </a:spcBef>
              <a:spcAft>
                <a:spcPts val="0"/>
              </a:spcAft>
              <a:buClrTx/>
              <a:buSzTx/>
              <a:buFont typeface="Arial" panose="020B0604020202020204" pitchFamily="34" charset="0"/>
              <a:buNone/>
              <a:tabLst/>
              <a:defRPr/>
            </a:pPr>
            <a:r>
              <a:rPr lang="en-US" b="0"/>
              <a:t>XXXXXXXXXXX</a:t>
            </a:r>
            <a:endParaRPr lang="en-US"/>
          </a:p>
        </p:txBody>
      </p:sp>
    </p:spTree>
    <p:extLst>
      <p:ext uri="{BB962C8B-B14F-4D97-AF65-F5344CB8AC3E}">
        <p14:creationId xmlns:p14="http://schemas.microsoft.com/office/powerpoint/2010/main" val="2632144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 one lin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68609357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lank template">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BECA75AC-47BE-8C46-903A-E7E80CEB36F7}"/>
              </a:ext>
            </a:extLst>
          </p:cNvPr>
          <p:cNvSpPr>
            <a:spLocks noGrp="1"/>
          </p:cNvSpPr>
          <p:nvPr>
            <p:ph type="body" sz="quarter" idx="10" hasCustomPrompt="1"/>
          </p:nvPr>
        </p:nvSpPr>
        <p:spPr>
          <a:xfrm>
            <a:off x="487089" y="332249"/>
            <a:ext cx="11206651" cy="861774"/>
          </a:xfrm>
        </p:spPr>
        <p:txBody>
          <a:bodyPr wrap="square" lIns="0" tIns="0" rIns="0" bIns="0">
            <a:noAutofit/>
          </a:bodyPr>
          <a:lstStyle>
            <a:lvl1pPr marL="0" indent="0">
              <a:lnSpc>
                <a:spcPct val="100000"/>
              </a:lnSpc>
              <a:spcBef>
                <a:spcPts val="0"/>
              </a:spcBef>
              <a:buFontTx/>
              <a:buNone/>
              <a:defRPr sz="2471" b="1" i="0" baseline="0">
                <a:latin typeface="Arial" panose="020B0604020202020204" pitchFamily="34" charset="0"/>
              </a:defRPr>
            </a:lvl1pPr>
          </a:lstStyle>
          <a:p>
            <a:pPr lvl="0"/>
            <a:r>
              <a:rPr lang="en-GB"/>
              <a:t>Insert title</a:t>
            </a:r>
          </a:p>
        </p:txBody>
      </p:sp>
      <p:sp>
        <p:nvSpPr>
          <p:cNvPr id="12" name="Footer Placeholder 4">
            <a:extLst>
              <a:ext uri="{FF2B5EF4-FFF2-40B4-BE49-F238E27FC236}">
                <a16:creationId xmlns:a16="http://schemas.microsoft.com/office/drawing/2014/main" id="{9D86EF61-8B2F-C94C-8E42-4CEB85A09A73}"/>
              </a:ext>
            </a:extLst>
          </p:cNvPr>
          <p:cNvSpPr>
            <a:spLocks noGrp="1"/>
          </p:cNvSpPr>
          <p:nvPr>
            <p:ph type="ftr" sz="quarter" idx="13"/>
          </p:nvPr>
        </p:nvSpPr>
        <p:spPr>
          <a:xfrm>
            <a:off x="4038600" y="6304235"/>
            <a:ext cx="4114800" cy="365125"/>
          </a:xfrm>
        </p:spPr>
        <p:txBody>
          <a:bodyPr/>
          <a:lstStyle>
            <a:lvl1pPr>
              <a:defRPr sz="706" baseline="0">
                <a:solidFill>
                  <a:srgbClr val="000104"/>
                </a:solidFill>
                <a:latin typeface="Arial" panose="020B0604020202020204" pitchFamily="34" charset="0"/>
              </a:defRPr>
            </a:lvl1pPr>
          </a:lstStyle>
          <a:p>
            <a:endParaRPr lang="en-US"/>
          </a:p>
        </p:txBody>
      </p:sp>
      <p:pic>
        <p:nvPicPr>
          <p:cNvPr id="13" name="Picture 12" descr="Logo&#10;&#10;Description automatically generated">
            <a:extLst>
              <a:ext uri="{FF2B5EF4-FFF2-40B4-BE49-F238E27FC236}">
                <a16:creationId xmlns:a16="http://schemas.microsoft.com/office/drawing/2014/main" id="{E94EF5E1-ECE1-0648-8C67-019CDD9D5DE8}"/>
              </a:ext>
            </a:extLst>
          </p:cNvPr>
          <p:cNvPicPr>
            <a:picLocks noChangeAspect="1"/>
          </p:cNvPicPr>
          <p:nvPr/>
        </p:nvPicPr>
        <p:blipFill>
          <a:blip r:embed="rId2"/>
          <a:stretch>
            <a:fillRect/>
          </a:stretch>
        </p:blipFill>
        <p:spPr>
          <a:xfrm>
            <a:off x="487089" y="5875966"/>
            <a:ext cx="1072409" cy="649785"/>
          </a:xfrm>
          <a:prstGeom prst="rect">
            <a:avLst/>
          </a:prstGeom>
        </p:spPr>
      </p:pic>
      <p:sp>
        <p:nvSpPr>
          <p:cNvPr id="15" name="Slide Number Placeholder 5">
            <a:extLst>
              <a:ext uri="{FF2B5EF4-FFF2-40B4-BE49-F238E27FC236}">
                <a16:creationId xmlns:a16="http://schemas.microsoft.com/office/drawing/2014/main" id="{39195404-B728-1946-9C43-2FA9441E620D}"/>
              </a:ext>
            </a:extLst>
          </p:cNvPr>
          <p:cNvSpPr>
            <a:spLocks noGrp="1"/>
          </p:cNvSpPr>
          <p:nvPr>
            <p:ph type="sldNum" sz="quarter" idx="14"/>
          </p:nvPr>
        </p:nvSpPr>
        <p:spPr>
          <a:xfrm>
            <a:off x="8969424" y="6304235"/>
            <a:ext cx="2743200" cy="365125"/>
          </a:xfrm>
        </p:spPr>
        <p:txBody>
          <a:bodyPr/>
          <a:lstStyle>
            <a:lvl1pPr>
              <a:defRPr sz="706" baseline="0">
                <a:solidFill>
                  <a:srgbClr val="000104"/>
                </a:solidFill>
                <a:latin typeface="Arial" panose="020B0604020202020204" pitchFamily="34" charset="0"/>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62083914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One Column Text Slid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878860E-70A7-9E4A-8429-8A2C67CD4F18}"/>
              </a:ext>
            </a:extLst>
          </p:cNvPr>
          <p:cNvSpPr>
            <a:spLocks noGrp="1"/>
          </p:cNvSpPr>
          <p:nvPr>
            <p:ph type="body" sz="quarter" idx="10" hasCustomPrompt="1"/>
          </p:nvPr>
        </p:nvSpPr>
        <p:spPr>
          <a:xfrm>
            <a:off x="487087" y="606219"/>
            <a:ext cx="11217826" cy="936451"/>
          </a:xfrm>
        </p:spPr>
        <p:txBody>
          <a:bodyPr>
            <a:normAutofit/>
          </a:bodyPr>
          <a:lstStyle>
            <a:lvl1pPr marL="0" indent="0">
              <a:buFontTx/>
              <a:buNone/>
              <a:defRPr sz="3088" b="1" i="0" baseline="0">
                <a:latin typeface="Volte" pitchFamily="2" charset="77"/>
              </a:defRPr>
            </a:lvl1pPr>
          </a:lstStyle>
          <a:p>
            <a:pPr lvl="0"/>
            <a:r>
              <a:rPr lang="en-GB"/>
              <a:t>One Column</a:t>
            </a:r>
            <a:br>
              <a:rPr lang="en-GB"/>
            </a:br>
            <a:r>
              <a:rPr lang="en-GB"/>
              <a:t>Text Slide</a:t>
            </a:r>
          </a:p>
        </p:txBody>
      </p:sp>
      <p:sp>
        <p:nvSpPr>
          <p:cNvPr id="11" name="Text Placeholder 10">
            <a:extLst>
              <a:ext uri="{FF2B5EF4-FFF2-40B4-BE49-F238E27FC236}">
                <a16:creationId xmlns:a16="http://schemas.microsoft.com/office/drawing/2014/main" id="{B33C65C7-DF9D-E646-A348-4A9A1A69E96A}"/>
              </a:ext>
            </a:extLst>
          </p:cNvPr>
          <p:cNvSpPr>
            <a:spLocks noGrp="1"/>
          </p:cNvSpPr>
          <p:nvPr>
            <p:ph type="body" sz="quarter" idx="11" hasCustomPrompt="1"/>
          </p:nvPr>
        </p:nvSpPr>
        <p:spPr>
          <a:xfrm>
            <a:off x="487087" y="1844824"/>
            <a:ext cx="11217826" cy="3455988"/>
          </a:xfrm>
        </p:spPr>
        <p:txBody>
          <a:bodyPr>
            <a:normAutofit/>
          </a:bodyPr>
          <a:lstStyle>
            <a:lvl1pPr marL="0" indent="0">
              <a:buFontTx/>
              <a:buNone/>
              <a:defRPr sz="1588" baseline="0">
                <a:latin typeface="Volte" pitchFamily="2" charset="77"/>
              </a:defRPr>
            </a:lvl1pPr>
            <a:lvl2pPr marL="403433" indent="0">
              <a:buFontTx/>
              <a:buNone/>
              <a:defRPr/>
            </a:lvl2pPr>
            <a:lvl3pPr marL="806867" indent="0">
              <a:buFontTx/>
              <a:buNone/>
              <a:defRPr/>
            </a:lvl3pPr>
            <a:lvl4pPr marL="1210300" indent="0">
              <a:buFontTx/>
              <a:buNone/>
              <a:defRPr/>
            </a:lvl4pPr>
            <a:lvl5pPr marL="1613733" indent="0">
              <a:buFontTx/>
              <a:buNone/>
              <a:defRPr/>
            </a:lvl5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a:t>
            </a:r>
            <a:r>
              <a:rPr lang="en-GB" err="1"/>
              <a:t>kol</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a:t>
            </a:r>
          </a:p>
          <a:p>
            <a:pPr lvl="0"/>
            <a:endParaRPr lang="en-GB"/>
          </a:p>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hikos</a:t>
            </a:r>
            <a:r>
              <a:rPr lang="en-GB"/>
              <a:t> </a:t>
            </a:r>
            <a:r>
              <a:rPr lang="en-GB" err="1"/>
              <a:t>guijbs</a:t>
            </a:r>
            <a:r>
              <a:rPr lang="en-GB"/>
              <a:t> ill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Lorem ipsum </a:t>
            </a:r>
            <a:r>
              <a:rPr lang="en-GB" err="1"/>
              <a:t>dolor</a:t>
            </a:r>
            <a:r>
              <a:rPr lang="en-GB"/>
              <a:t> sit </a:t>
            </a:r>
            <a:r>
              <a:rPr lang="en-GB" err="1"/>
              <a:t>amet</a:t>
            </a:r>
            <a:r>
              <a:rPr lang="en-GB"/>
              <a:t>, </a:t>
            </a:r>
            <a:r>
              <a:rPr lang="en-GB" err="1"/>
              <a:t>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jiko</a:t>
            </a:r>
            <a:r>
              <a:rPr lang="en-GB"/>
              <a:t> car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aliquamomatic</a:t>
            </a:r>
            <a:r>
              <a:rPr lang="en-GB"/>
              <a:t>. Lorem ipsum </a:t>
            </a:r>
            <a:r>
              <a:rPr lang="en-GB" err="1"/>
              <a:t>dolor</a:t>
            </a:r>
            <a:r>
              <a:rPr lang="en-GB"/>
              <a:t> sit </a:t>
            </a:r>
            <a:r>
              <a:rPr lang="en-GB" err="1"/>
              <a:t>amet</a:t>
            </a:r>
            <a:r>
              <a:rPr lang="en-GB"/>
              <a:t>, </a:t>
            </a:r>
            <a:r>
              <a:rPr lang="en-GB" err="1"/>
              <a:t>consectet</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hikos</a:t>
            </a:r>
            <a:r>
              <a:rPr lang="en-GB"/>
              <a:t> </a:t>
            </a:r>
            <a:r>
              <a:rPr lang="en-GB" err="1"/>
              <a:t>guijbs</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 Ut </a:t>
            </a:r>
            <a:r>
              <a:rPr lang="en-GB" err="1"/>
              <a:t>wisi</a:t>
            </a:r>
            <a:r>
              <a:rPr lang="en-GB"/>
              <a:t> </a:t>
            </a:r>
            <a:r>
              <a:rPr lang="en-GB" err="1"/>
              <a:t>enim</a:t>
            </a:r>
            <a:r>
              <a:rPr lang="en-GB"/>
              <a:t>. Lorem ipsum </a:t>
            </a:r>
            <a:r>
              <a:rPr lang="en-GB" err="1"/>
              <a:t>dolor</a:t>
            </a:r>
            <a:r>
              <a:rPr lang="en-GB"/>
              <a:t> sit </a:t>
            </a:r>
            <a:r>
              <a:rPr lang="en-GB" err="1"/>
              <a:t>amet</a:t>
            </a:r>
            <a:r>
              <a:rPr lang="en-GB"/>
              <a:t>, </a:t>
            </a:r>
            <a:r>
              <a:rPr lang="en-GB" err="1"/>
              <a:t>onsectetuer</a:t>
            </a:r>
            <a:r>
              <a:rPr lang="en-GB"/>
              <a:t> </a:t>
            </a:r>
            <a:r>
              <a:rPr lang="en-GB" err="1"/>
              <a:t>adipiscing</a:t>
            </a:r>
            <a:r>
              <a:rPr lang="en-GB"/>
              <a:t>. </a:t>
            </a:r>
          </a:p>
        </p:txBody>
      </p:sp>
      <p:pic>
        <p:nvPicPr>
          <p:cNvPr id="15" name="Picture 14" descr="Icon&#10;&#10;Description automatically generated">
            <a:extLst>
              <a:ext uri="{FF2B5EF4-FFF2-40B4-BE49-F238E27FC236}">
                <a16:creationId xmlns:a16="http://schemas.microsoft.com/office/drawing/2014/main" id="{2CF95380-C1B7-7640-9AEE-2CC9B972B9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0150" y="4845263"/>
            <a:ext cx="3371850" cy="1536065"/>
          </a:xfrm>
          <a:prstGeom prst="rect">
            <a:avLst/>
          </a:prstGeom>
        </p:spPr>
      </p:pic>
      <p:sp>
        <p:nvSpPr>
          <p:cNvPr id="10" name="Footer Placeholder 4">
            <a:extLst>
              <a:ext uri="{FF2B5EF4-FFF2-40B4-BE49-F238E27FC236}">
                <a16:creationId xmlns:a16="http://schemas.microsoft.com/office/drawing/2014/main" id="{B824610F-6CA6-2243-AAE9-557CAE1E4EC7}"/>
              </a:ext>
            </a:extLst>
          </p:cNvPr>
          <p:cNvSpPr>
            <a:spLocks noGrp="1"/>
          </p:cNvSpPr>
          <p:nvPr>
            <p:ph type="ftr" sz="quarter" idx="13"/>
          </p:nvPr>
        </p:nvSpPr>
        <p:spPr>
          <a:xfrm>
            <a:off x="4038600" y="6304235"/>
            <a:ext cx="4114800" cy="365125"/>
          </a:xfrm>
        </p:spPr>
        <p:txBody>
          <a:bodyPr/>
          <a:lstStyle>
            <a:lvl1pPr>
              <a:defRPr sz="706" baseline="0">
                <a:solidFill>
                  <a:srgbClr val="000104"/>
                </a:solidFill>
                <a:latin typeface="Volte" pitchFamily="2" charset="77"/>
              </a:defRPr>
            </a:lvl1pPr>
          </a:lstStyle>
          <a:p>
            <a:endParaRPr lang="en-US"/>
          </a:p>
        </p:txBody>
      </p:sp>
      <p:pic>
        <p:nvPicPr>
          <p:cNvPr id="13" name="Picture 12" descr="Logo&#10;&#10;Description automatically generated">
            <a:extLst>
              <a:ext uri="{FF2B5EF4-FFF2-40B4-BE49-F238E27FC236}">
                <a16:creationId xmlns:a16="http://schemas.microsoft.com/office/drawing/2014/main" id="{A7BE6545-BCD9-454B-A8E5-99BEE6F9B4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7087" y="4950978"/>
            <a:ext cx="2599014" cy="1574773"/>
          </a:xfrm>
          <a:prstGeom prst="rect">
            <a:avLst/>
          </a:prstGeom>
        </p:spPr>
      </p:pic>
      <p:sp>
        <p:nvSpPr>
          <p:cNvPr id="16" name="Slide Number Placeholder 5">
            <a:extLst>
              <a:ext uri="{FF2B5EF4-FFF2-40B4-BE49-F238E27FC236}">
                <a16:creationId xmlns:a16="http://schemas.microsoft.com/office/drawing/2014/main" id="{8F1D5614-170C-F942-87A7-1A8FEAF2D847}"/>
              </a:ext>
            </a:extLst>
          </p:cNvPr>
          <p:cNvSpPr>
            <a:spLocks noGrp="1"/>
          </p:cNvSpPr>
          <p:nvPr>
            <p:ph type="sldNum" sz="quarter" idx="14"/>
          </p:nvPr>
        </p:nvSpPr>
        <p:spPr>
          <a:xfrm>
            <a:off x="8969424" y="6304235"/>
            <a:ext cx="2743200" cy="365125"/>
          </a:xfrm>
        </p:spPr>
        <p:txBody>
          <a:bodyPr/>
          <a:lstStyle>
            <a:lvl1pPr>
              <a:defRPr sz="706" baseline="0">
                <a:solidFill>
                  <a:srgbClr val="000104"/>
                </a:solidFill>
                <a:latin typeface="Volte" pitchFamily="2" charset="77"/>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191020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 two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2502589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Thre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6"/>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spTree>
    <p:extLst>
      <p:ext uri="{BB962C8B-B14F-4D97-AF65-F5344CB8AC3E}">
        <p14:creationId xmlns:p14="http://schemas.microsoft.com/office/powerpoint/2010/main" val="8416896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 three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1080051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ubsection - one lin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9726EAA2-5E30-5142-9639-066B1B581566}"/>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CEDF1A62-6DD1-0442-A9C0-01A59AB439F5}"/>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82ADEDDE-C16C-5347-BB24-8CECBF0CCA47}"/>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16686F11-E467-D540-82F5-472EB995A211}"/>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CFF777A5-20AF-9A45-80DD-176068C4DA8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778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ubsection - two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BEDACCFB-46D0-5248-8F1C-4B6A398808C6}"/>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7E1D015A-2519-2842-8046-10FA6023A6FE}"/>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C1CEA1E-3C08-B647-8971-5621A4440142}"/>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5641E01F-79EB-ED4A-A565-9D83E133D6BC}"/>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4B9A8E6-7159-6247-868D-32792B25F0BC}"/>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6698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ubsection - three lin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60E16511-B3BA-7C42-AB24-CE27438172B9}"/>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64FC3073-6BE9-5546-A0A6-0D5803B9FD98}"/>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41889483-B014-D04E-ADD1-FCE69450C51A}"/>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B527FB01-2EC9-6B44-B01E-8808985B61C4}"/>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6701FA40-74DF-4B4A-83CE-37C25DCAB9E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704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 one lin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6431399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 two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8960339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 three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tretch>
            <a:fillRect/>
          </a:stretch>
        </p:blipFill>
        <p:spPr>
          <a:xfrm>
            <a:off x="198990" y="6181904"/>
            <a:ext cx="457200" cy="508000"/>
          </a:xfrm>
          <a:prstGeom prst="rect">
            <a:avLst/>
          </a:prstGeom>
        </p:spPr>
      </p:pic>
    </p:spTree>
    <p:extLst>
      <p:ext uri="{BB962C8B-B14F-4D97-AF65-F5344CB8AC3E}">
        <p14:creationId xmlns:p14="http://schemas.microsoft.com/office/powerpoint/2010/main" val="1608910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ubsection - one lin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1D697F5E-B8A3-0F4D-BCD9-778846B3324D}"/>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482B137B-68EB-154B-974B-D84C1A7EF329}"/>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2C9506A8-A2EC-1142-B1F7-CEB2CCDF067D}"/>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D375FFBB-90B0-004F-9C3F-508E6F98A242}"/>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5FD59D43-CCFA-7F47-96D1-B137759F41AA}"/>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965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section - two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AC5C639D-D9E1-C24B-B8AC-39E77D5C049F}"/>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3C283CB2-9002-5241-97D5-38524923A7D1}"/>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547CD399-373C-A849-B08F-393D1EEE59DD}"/>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9977B3EC-6BEF-7447-9085-A2E587A67CB8}"/>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7D24FD27-701C-5B46-987D-7C5DB93F4C12}"/>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780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ubsection - three lin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bg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3926B810-18FE-054F-8E0E-9C6A8B520888}"/>
              </a:ext>
            </a:extLst>
          </p:cNvPr>
          <p:cNvPicPr>
            <a:picLocks noChangeAspect="1"/>
          </p:cNvPicPr>
          <p:nvPr/>
        </p:nvPicPr>
        <p:blipFill>
          <a:blip r:embed="rId3"/>
          <a:stretch>
            <a:fill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05E6570D-E7BE-614E-8683-9BC884671FCF}"/>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2FDE3208-FBF6-054D-A376-27A7202CB9F8}"/>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D8AFC3D-1910-7947-B5DC-890858735BF6}"/>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AB33C97-6600-0248-A96D-7D57FD43FB8E}"/>
              </a:ext>
            </a:extLst>
          </p:cNvPr>
          <p:cNvCxnSpPr/>
          <p:nvPr/>
        </p:nvCxnSpPr>
        <p:spPr>
          <a:xfrm>
            <a:off x="860425" y="6178550"/>
            <a:ext cx="0" cy="5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1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Partne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9B55E-8651-F141-A618-3E5F77DA1D38}"/>
              </a:ext>
            </a:extLst>
          </p:cNvPr>
          <p:cNvSpPr>
            <a:spLocks noGrp="1"/>
          </p:cNvSpPr>
          <p:nvPr>
            <p:ph type="pic" sz="quarter" idx="11"/>
          </p:nvPr>
        </p:nvSpPr>
        <p:spPr>
          <a:xfrm>
            <a:off x="263020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6"/>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cxnSp>
        <p:nvCxnSpPr>
          <p:cNvPr id="6" name="Straight Connector 5">
            <a:extLst>
              <a:ext uri="{FF2B5EF4-FFF2-40B4-BE49-F238E27FC236}">
                <a16:creationId xmlns:a16="http://schemas.microsoft.com/office/drawing/2014/main" id="{DABFCD54-995A-2B48-A6E3-4F136051026F}"/>
              </a:ext>
            </a:extLst>
          </p:cNvPr>
          <p:cNvCxnSpPr/>
          <p:nvPr/>
        </p:nvCxnSpPr>
        <p:spPr>
          <a:xfrm>
            <a:off x="2155825" y="5038725"/>
            <a:ext cx="0" cy="13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8989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 one lin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481041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 two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4658966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 three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F004D0C-61C2-094D-90D7-5C09C5DA183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9999529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ubsection - one line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9540000" cy="702130"/>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7999" y="2309020"/>
            <a:ext cx="9540000"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0FA29BE7-7483-7C48-B4FA-3F4A330A03FE}"/>
              </a:ext>
            </a:extLst>
          </p:cNvPr>
          <p:cNvPicPr>
            <a:picLocks noChangeAspect="1"/>
          </p:cNvPicPr>
          <p:nvPr/>
        </p:nvPicPr>
        <p:blipFill>
          <a:blip r:embed="rId3"/>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22D74214-13C2-9144-8535-00698F0A7B77}"/>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7B6E58AB-D916-7147-858A-92CBCF38EC74}"/>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30F3A500-9669-8A4B-9D7F-B5EC6679D49F}"/>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8039B8F-913C-2A49-AFAE-BE3A4487B4AB}"/>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3382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ubsection - two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85140"/>
            <a:ext cx="8298000" cy="12621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2863458"/>
            <a:ext cx="8297999"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53504369-B9CA-5F42-85D2-535A53EB20A8}"/>
              </a:ext>
            </a:extLst>
          </p:cNvPr>
          <p:cNvPicPr>
            <a:picLocks noChangeAspect="1"/>
          </p:cNvPicPr>
          <p:nvPr/>
        </p:nvPicPr>
        <p:blipFill>
          <a:blip r:embed="rId3"/>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87457B30-187A-4749-9409-C5C66E20C01A}"/>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6C4ED85-F5ED-154C-8627-64706F9BDF64}"/>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1E44B284-3079-9141-9808-01A23077D0A2}"/>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E2098E26-325D-3143-A9E7-1D35DE537FFA}"/>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014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ubsection - three line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467999" y="1276976"/>
            <a:ext cx="8298000" cy="1833618"/>
          </a:xfrm>
        </p:spPr>
        <p:txBody>
          <a:bodyPr anchor="b"/>
          <a:lstStyle>
            <a:lvl1pPr algn="l">
              <a:lnSpc>
                <a:spcPts val="3883"/>
              </a:lnSpc>
              <a:defRPr sz="3530"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FDF486-6287-2449-9F17-D507B95FCE9C}"/>
              </a:ext>
            </a:extLst>
          </p:cNvPr>
          <p:cNvSpPr>
            <a:spLocks noGrp="1"/>
          </p:cNvSpPr>
          <p:nvPr>
            <p:ph type="body" idx="1"/>
          </p:nvPr>
        </p:nvSpPr>
        <p:spPr>
          <a:xfrm>
            <a:off x="467999" y="334737"/>
            <a:ext cx="8338410" cy="576916"/>
          </a:xfrm>
        </p:spPr>
        <p:txBody>
          <a:bodyPr anchor="b"/>
          <a:lstStyle>
            <a:lvl1pPr marL="0" indent="0">
              <a:lnSpc>
                <a:spcPts val="3883"/>
              </a:lnSpc>
              <a:spcBef>
                <a:spcPts val="0"/>
              </a:spcBef>
              <a:buNone/>
              <a:defRPr sz="3530" b="1" i="0">
                <a:solidFill>
                  <a:schemeClr val="tx2"/>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468003" y="3429000"/>
            <a:ext cx="8297999" cy="823912"/>
          </a:xfrm>
        </p:spPr>
        <p:txBody>
          <a:bodyPr anchor="t"/>
          <a:lstStyle>
            <a:lvl1pPr marL="0" indent="0">
              <a:lnSpc>
                <a:spcPts val="2294"/>
              </a:lnSpc>
              <a:spcBef>
                <a:spcPts val="0"/>
              </a:spcBef>
              <a:buNone/>
              <a:defRPr sz="2206" b="1">
                <a:solidFill>
                  <a:schemeClr val="tx2"/>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6" name="Picture 5">
            <a:extLst>
              <a:ext uri="{FF2B5EF4-FFF2-40B4-BE49-F238E27FC236}">
                <a16:creationId xmlns:a16="http://schemas.microsoft.com/office/drawing/2014/main" id="{7250A258-BE6C-FC45-8F02-7BBD560EE97B}"/>
              </a:ext>
            </a:extLst>
          </p:cNvPr>
          <p:cNvPicPr>
            <a:picLocks noChangeAspect="1"/>
          </p:cNvPicPr>
          <p:nvPr/>
        </p:nvPicPr>
        <p:blipFill>
          <a:blip r:embed="rId3"/>
          <a:srcRect/>
          <a:stretch/>
        </p:blipFill>
        <p:spPr>
          <a:xfrm>
            <a:off x="198990" y="6181904"/>
            <a:ext cx="457200" cy="508000"/>
          </a:xfrm>
          <a:prstGeom prst="rect">
            <a:avLst/>
          </a:prstGeom>
        </p:spPr>
      </p:pic>
      <p:sp>
        <p:nvSpPr>
          <p:cNvPr id="7" name="Picture Placeholder 5">
            <a:extLst>
              <a:ext uri="{FF2B5EF4-FFF2-40B4-BE49-F238E27FC236}">
                <a16:creationId xmlns:a16="http://schemas.microsoft.com/office/drawing/2014/main" id="{7CD39A0E-8278-A644-BD72-CDCE7E6DF178}"/>
              </a:ext>
            </a:extLst>
          </p:cNvPr>
          <p:cNvSpPr>
            <a:spLocks noGrp="1"/>
          </p:cNvSpPr>
          <p:nvPr>
            <p:ph type="pic" sz="quarter" idx="10"/>
          </p:nvPr>
        </p:nvSpPr>
        <p:spPr>
          <a:xfrm>
            <a:off x="101917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8" name="Picture Placeholder 5">
            <a:extLst>
              <a:ext uri="{FF2B5EF4-FFF2-40B4-BE49-F238E27FC236}">
                <a16:creationId xmlns:a16="http://schemas.microsoft.com/office/drawing/2014/main" id="{CC333B93-0AA0-AF41-9E16-CE92FDCE1AF2}"/>
              </a:ext>
            </a:extLst>
          </p:cNvPr>
          <p:cNvSpPr>
            <a:spLocks noGrp="1"/>
          </p:cNvSpPr>
          <p:nvPr>
            <p:ph type="pic" sz="quarter" idx="11"/>
          </p:nvPr>
        </p:nvSpPr>
        <p:spPr>
          <a:xfrm>
            <a:off x="1545519" y="6175351"/>
            <a:ext cx="523869" cy="514400"/>
          </a:xfrm>
        </p:spPr>
        <p:txBody>
          <a:bodyPr lIns="72000" rIns="72000" anchor="ctr"/>
          <a:lstStyle>
            <a:lvl1pPr marL="0" indent="0" algn="ctr">
              <a:buNone/>
              <a:defRPr sz="529"/>
            </a:lvl1pPr>
          </a:lstStyle>
          <a:p>
            <a:r>
              <a:rPr lang="en-US"/>
              <a:t>Click icon to add picture</a:t>
            </a:r>
            <a:endParaRPr lang="en-GB"/>
          </a:p>
        </p:txBody>
      </p:sp>
      <p:sp>
        <p:nvSpPr>
          <p:cNvPr id="9" name="Picture Placeholder 5">
            <a:extLst>
              <a:ext uri="{FF2B5EF4-FFF2-40B4-BE49-F238E27FC236}">
                <a16:creationId xmlns:a16="http://schemas.microsoft.com/office/drawing/2014/main" id="{F6D960B9-2543-9A4B-9313-B1ECC4BEE769}"/>
              </a:ext>
            </a:extLst>
          </p:cNvPr>
          <p:cNvSpPr>
            <a:spLocks noGrp="1"/>
          </p:cNvSpPr>
          <p:nvPr>
            <p:ph type="pic" sz="quarter" idx="12"/>
          </p:nvPr>
        </p:nvSpPr>
        <p:spPr>
          <a:xfrm>
            <a:off x="2071859" y="6175351"/>
            <a:ext cx="523869" cy="514400"/>
          </a:xfrm>
        </p:spPr>
        <p:txBody>
          <a:bodyPr lIns="72000" rIns="72000" anchor="ctr"/>
          <a:lstStyle>
            <a:lvl1pPr marL="0" indent="0" algn="ctr">
              <a:buNone/>
              <a:defRPr sz="529"/>
            </a:lvl1pPr>
          </a:lstStyle>
          <a:p>
            <a:r>
              <a:rPr lang="en-US"/>
              <a:t>Click icon to add picture</a:t>
            </a:r>
            <a:endParaRPr lang="en-GB"/>
          </a:p>
        </p:txBody>
      </p:sp>
      <p:cxnSp>
        <p:nvCxnSpPr>
          <p:cNvPr id="11" name="Straight Connector 10">
            <a:extLst>
              <a:ext uri="{FF2B5EF4-FFF2-40B4-BE49-F238E27FC236}">
                <a16:creationId xmlns:a16="http://schemas.microsoft.com/office/drawing/2014/main" id="{0419F80E-E271-C041-8A6F-BD3F8FFDAA0F}"/>
              </a:ext>
            </a:extLst>
          </p:cNvPr>
          <p:cNvCxnSpPr/>
          <p:nvPr/>
        </p:nvCxnSpPr>
        <p:spPr>
          <a:xfrm>
            <a:off x="860425" y="6178550"/>
            <a:ext cx="0" cy="511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0469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sidebar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C48639DB-5982-7D42-B7EC-486773FD6C4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8080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8" name="Picture 7">
            <a:extLst>
              <a:ext uri="{FF2B5EF4-FFF2-40B4-BE49-F238E27FC236}">
                <a16:creationId xmlns:a16="http://schemas.microsoft.com/office/drawing/2014/main" id="{E6BDCE68-997D-ED46-9292-5131270AE88F}"/>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4400869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1" name="Picture 10">
            <a:extLst>
              <a:ext uri="{FF2B5EF4-FFF2-40B4-BE49-F238E27FC236}">
                <a16:creationId xmlns:a16="http://schemas.microsoft.com/office/drawing/2014/main" id="{B04AE0A8-07D0-ED45-A637-99F84A3626D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903925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803" y="1727200"/>
            <a:ext cx="5173163"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314D6C72-E1EF-EE48-BED2-ABD12FA1AE7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42469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3 Partner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9B55E-8651-F141-A618-3E5F77DA1D38}"/>
              </a:ext>
            </a:extLst>
          </p:cNvPr>
          <p:cNvSpPr>
            <a:spLocks noGrp="1"/>
          </p:cNvSpPr>
          <p:nvPr>
            <p:ph type="pic" sz="quarter" idx="11"/>
          </p:nvPr>
        </p:nvSpPr>
        <p:spPr>
          <a:xfrm>
            <a:off x="263020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7999" y="1180576"/>
            <a:ext cx="9540000" cy="1924575"/>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09949"/>
            <a:ext cx="9539999" cy="1083199"/>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32" y="6112585"/>
            <a:ext cx="3189843" cy="365125"/>
          </a:xfrm>
        </p:spPr>
        <p:txBody>
          <a:bodyPr/>
          <a:lstStyle>
            <a:lvl1pPr algn="r" rtl="0">
              <a:lnSpc>
                <a:spcPts val="2382"/>
              </a:lnSpc>
              <a:defRPr sz="1324"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pic>
        <p:nvPicPr>
          <p:cNvPr id="8" name="Picture 7">
            <a:extLst>
              <a:ext uri="{FF2B5EF4-FFF2-40B4-BE49-F238E27FC236}">
                <a16:creationId xmlns:a16="http://schemas.microsoft.com/office/drawing/2014/main" id="{D62500F9-BAB1-1145-94B0-0A7A2F0DC790}"/>
              </a:ext>
            </a:extLst>
          </p:cNvPr>
          <p:cNvPicPr>
            <a:picLocks noChangeAspect="1"/>
          </p:cNvPicPr>
          <p:nvPr/>
        </p:nvPicPr>
        <p:blipFill>
          <a:blip r:embed="rId3"/>
          <a:stretch>
            <a:fillRect/>
          </a:stretch>
        </p:blipFill>
        <p:spPr>
          <a:xfrm>
            <a:off x="458113" y="5052673"/>
            <a:ext cx="1219200" cy="1346200"/>
          </a:xfrm>
          <a:prstGeom prst="rect">
            <a:avLst/>
          </a:prstGeom>
        </p:spPr>
      </p:pic>
      <p:cxnSp>
        <p:nvCxnSpPr>
          <p:cNvPr id="6" name="Straight Connector 5">
            <a:extLst>
              <a:ext uri="{FF2B5EF4-FFF2-40B4-BE49-F238E27FC236}">
                <a16:creationId xmlns:a16="http://schemas.microsoft.com/office/drawing/2014/main" id="{DABFCD54-995A-2B48-A6E3-4F136051026F}"/>
              </a:ext>
            </a:extLst>
          </p:cNvPr>
          <p:cNvCxnSpPr/>
          <p:nvPr/>
        </p:nvCxnSpPr>
        <p:spPr>
          <a:xfrm>
            <a:off x="2155825" y="5038725"/>
            <a:ext cx="0" cy="13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03B79788-5807-004A-BA78-C1E4D41EF7F7}"/>
              </a:ext>
            </a:extLst>
          </p:cNvPr>
          <p:cNvSpPr>
            <a:spLocks noGrp="1"/>
          </p:cNvSpPr>
          <p:nvPr>
            <p:ph type="pic" sz="quarter" idx="12"/>
          </p:nvPr>
        </p:nvSpPr>
        <p:spPr>
          <a:xfrm>
            <a:off x="3940175"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
        <p:nvSpPr>
          <p:cNvPr id="11" name="Picture Placeholder 8">
            <a:extLst>
              <a:ext uri="{FF2B5EF4-FFF2-40B4-BE49-F238E27FC236}">
                <a16:creationId xmlns:a16="http://schemas.microsoft.com/office/drawing/2014/main" id="{5601DCA2-E1F9-9743-9478-3E570046E1BF}"/>
              </a:ext>
            </a:extLst>
          </p:cNvPr>
          <p:cNvSpPr>
            <a:spLocks noGrp="1"/>
          </p:cNvSpPr>
          <p:nvPr>
            <p:ph type="pic" sz="quarter" idx="13"/>
          </p:nvPr>
        </p:nvSpPr>
        <p:spPr>
          <a:xfrm>
            <a:off x="5250150" y="5043275"/>
            <a:ext cx="1306800" cy="1346400"/>
          </a:xfrm>
        </p:spPr>
        <p:txBody>
          <a:bodyPr lIns="108000" rIns="108000" anchor="ctr"/>
          <a:lstStyle>
            <a:lvl1pPr marL="0" indent="0" algn="ctr">
              <a:buNone/>
              <a:defRPr sz="882">
                <a:solidFill>
                  <a:schemeClr val="bg1"/>
                </a:solidFill>
              </a:defRPr>
            </a:lvl1pPr>
          </a:lstStyle>
          <a:p>
            <a:r>
              <a:rPr lang="en-US"/>
              <a:t>Click icon to add picture</a:t>
            </a:r>
            <a:endParaRPr lang="en-GB"/>
          </a:p>
        </p:txBody>
      </p:sp>
    </p:spTree>
    <p:extLst>
      <p:ext uri="{BB962C8B-B14F-4D97-AF65-F5344CB8AC3E}">
        <p14:creationId xmlns:p14="http://schemas.microsoft.com/office/powerpoint/2010/main" val="30563140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hart bullet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EFF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EFF9F8"/>
          </a:solidFill>
        </p:spPr>
        <p:txBody>
          <a:bodyPr lIns="360000" rIns="360000" anchor="ctr"/>
          <a:lstStyle>
            <a:lvl1pPr marL="0" indent="0" algn="ctr">
              <a:buNone/>
              <a:defRPr/>
            </a:lvl1pPr>
          </a:lstStyle>
          <a:p>
            <a:r>
              <a:rPr lang="en-US"/>
              <a:t>Click icon to add chart</a:t>
            </a:r>
            <a:endParaRPr lang="en-GB"/>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3"/>
          <a:srcRect/>
          <a:stretch/>
        </p:blipFill>
        <p:spPr>
          <a:xfrm>
            <a:off x="198990" y="6181904"/>
            <a:ext cx="457200" cy="508000"/>
          </a:xfrm>
          <a:prstGeom prst="rect">
            <a:avLst/>
          </a:prstGeom>
        </p:spPr>
      </p:pic>
      <p:sp>
        <p:nvSpPr>
          <p:cNvPr id="10"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2"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732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3"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6"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Tree>
    <p:extLst>
      <p:ext uri="{BB962C8B-B14F-4D97-AF65-F5344CB8AC3E}">
        <p14:creationId xmlns:p14="http://schemas.microsoft.com/office/powerpoint/2010/main" val="37605685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rt bullet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09DE44-4ABC-2A44-B225-D0687425CA72}"/>
              </a:ext>
            </a:extLst>
          </p:cNvPr>
          <p:cNvSpPr/>
          <p:nvPr/>
        </p:nvSpPr>
        <p:spPr>
          <a:xfrm>
            <a:off x="6705600" y="0"/>
            <a:ext cx="5486400" cy="6858000"/>
          </a:xfrm>
          <a:prstGeom prst="rect">
            <a:avLst/>
          </a:prstGeom>
          <a:solidFill>
            <a:srgbClr val="EFF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EFF9F8"/>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C242C173-F137-9D4E-8D80-97CF06D04C4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1382754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Imag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9" name="Picture 8">
            <a:extLst>
              <a:ext uri="{FF2B5EF4-FFF2-40B4-BE49-F238E27FC236}">
                <a16:creationId xmlns:a16="http://schemas.microsoft.com/office/drawing/2014/main" id="{47DC0C47-D62A-E54C-BA27-771891315EE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9398280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imag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2" name="Picture 11">
            <a:extLst>
              <a:ext uri="{FF2B5EF4-FFF2-40B4-BE49-F238E27FC236}">
                <a16:creationId xmlns:a16="http://schemas.microsoft.com/office/drawing/2014/main" id="{0BDCDB36-4AFB-8F4A-BCDA-84B9D799032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149824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imag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958E263-E28F-5C47-9760-AC9B3D0A580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9122590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ig imag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394" y="0"/>
            <a:ext cx="11327606"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7" name="Picture 6">
            <a:extLst>
              <a:ext uri="{FF2B5EF4-FFF2-40B4-BE49-F238E27FC236}">
                <a16:creationId xmlns:a16="http://schemas.microsoft.com/office/drawing/2014/main" id="{68E5A6C6-C860-F144-94D9-9816E434E0E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376015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big imag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BD2B5A5-E577-8245-9C62-6DF3EB60074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6317789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big images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148F5BB8-ECBC-F345-8137-E55DFC3C7BD1}"/>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1806117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ackground image -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9" name="Picture 8">
            <a:extLst>
              <a:ext uri="{FF2B5EF4-FFF2-40B4-BE49-F238E27FC236}">
                <a16:creationId xmlns:a16="http://schemas.microsoft.com/office/drawing/2014/main" id="{C8384DCB-3524-6742-AE07-2040DF90286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988543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sidebar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8A0D2B94-2A86-0348-9285-C937D470A222}"/>
              </a:ext>
            </a:extLst>
          </p:cNvPr>
          <p:cNvPicPr>
            <a:picLocks noChangeAspect="1"/>
          </p:cNvPicPr>
          <p:nvPr/>
        </p:nvPicPr>
        <p:blipFill>
          <a:blip r:embed="rId3"/>
          <a:srcRect/>
          <a:stretch/>
        </p:blipFill>
        <p:spPr>
          <a:xfrm>
            <a:off x="198990" y="6181904"/>
            <a:ext cx="457200" cy="508000"/>
          </a:xfrm>
          <a:prstGeom prst="rect">
            <a:avLst/>
          </a:prstGeom>
        </p:spPr>
      </p:pic>
      <p:pic>
        <p:nvPicPr>
          <p:cNvPr id="3" name="Picture 2">
            <a:extLst>
              <a:ext uri="{FF2B5EF4-FFF2-40B4-BE49-F238E27FC236}">
                <a16:creationId xmlns:a16="http://schemas.microsoft.com/office/drawing/2014/main" id="{C817E6FB-06D4-4B8A-8ED9-6263E8FCBC41}"/>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780131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Modular - turq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89F01E38-150C-254E-9878-AA259033874B}"/>
              </a:ext>
            </a:extLst>
          </p:cNvPr>
          <p:cNvPicPr>
            <a:picLocks noChangeAspect="1"/>
          </p:cNvPicPr>
          <p:nvPr/>
        </p:nvPicPr>
        <p:blipFill>
          <a:blip r:embed="rId4"/>
          <a:srcRect/>
          <a:stretch/>
        </p:blipFill>
        <p:spPr>
          <a:xfrm>
            <a:off x="8763000" y="-7144"/>
            <a:ext cx="3429000" cy="3429000"/>
          </a:xfrm>
          <a:prstGeom prst="rect">
            <a:avLst/>
          </a:prstGeom>
        </p:spPr>
      </p:pic>
    </p:spTree>
    <p:extLst>
      <p:ext uri="{BB962C8B-B14F-4D97-AF65-F5344CB8AC3E}">
        <p14:creationId xmlns:p14="http://schemas.microsoft.com/office/powerpoint/2010/main" val="15415353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7" name="Picture 6">
            <a:extLst>
              <a:ext uri="{FF2B5EF4-FFF2-40B4-BE49-F238E27FC236}">
                <a16:creationId xmlns:a16="http://schemas.microsoft.com/office/drawing/2014/main" id="{BB0F18BE-D8F9-774F-822E-DFE8585CAA9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7802838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1AA89408-6F5D-A64F-8D95-E8064717267B}"/>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0566802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a:extLst>
              <a:ext uri="{FF2B5EF4-FFF2-40B4-BE49-F238E27FC236}">
                <a16:creationId xmlns:a16="http://schemas.microsoft.com/office/drawing/2014/main" id="{8C3B7310-D17B-BE4A-936C-50754F442D7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300964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hart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7A04E1B-4F04-E346-B2AB-DEB9515AE8A5}"/>
              </a:ext>
            </a:extLst>
          </p:cNvPr>
          <p:cNvSpPr/>
          <p:nvPr/>
        </p:nvSpPr>
        <p:spPr>
          <a:xfrm>
            <a:off x="6705600" y="0"/>
            <a:ext cx="5486400" cy="6858000"/>
          </a:xfrm>
          <a:prstGeom prst="rect">
            <a:avLst/>
          </a:prstGeom>
          <a:solidFill>
            <a:srgbClr val="F9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9F7FA"/>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2C35C386-EC52-BF46-83E0-3C03587D46E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736154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hart bullet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B9359-CA52-FF41-A588-3198DB1C5899}"/>
              </a:ext>
            </a:extLst>
          </p:cNvPr>
          <p:cNvSpPr/>
          <p:nvPr/>
        </p:nvSpPr>
        <p:spPr>
          <a:xfrm>
            <a:off x="6705600" y="0"/>
            <a:ext cx="5486400" cy="6858000"/>
          </a:xfrm>
          <a:prstGeom prst="rect">
            <a:avLst/>
          </a:prstGeom>
          <a:solidFill>
            <a:srgbClr val="F9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9F7FA"/>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71C8C402-1A27-F149-AC37-24586581473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8435367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0" name="Picture 9">
            <a:extLst>
              <a:ext uri="{FF2B5EF4-FFF2-40B4-BE49-F238E27FC236}">
                <a16:creationId xmlns:a16="http://schemas.microsoft.com/office/drawing/2014/main" id="{4D12E014-A3F9-A14B-93D3-00122009D3C7}"/>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6278527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imag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0E1557F6-0BFD-0F42-B76D-44761F47CC1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2862867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imag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E410AB9-F66A-5B41-B053-8981328BB97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4437006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ig imag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6" name="Picture 5">
            <a:extLst>
              <a:ext uri="{FF2B5EF4-FFF2-40B4-BE49-F238E27FC236}">
                <a16:creationId xmlns:a16="http://schemas.microsoft.com/office/drawing/2014/main" id="{DAD29A03-585B-5042-8CAC-766CEA11C82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0877440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big imag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bIns="144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0"/>
            <a:ext cx="5666400" cy="6858000"/>
          </a:xfrm>
        </p:spPr>
        <p:txBody>
          <a:bodyPr lIns="360000" rIns="360000" bIns="144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BE6E1A09-3E60-4B41-BA8E-AAFB2C98F63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347550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Modular - purp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8EA8EFAF-3AD5-614A-ABA7-BA07EEB42070}"/>
              </a:ext>
            </a:extLst>
          </p:cNvPr>
          <p:cNvPicPr>
            <a:picLocks noChangeAspect="1"/>
          </p:cNvPicPr>
          <p:nvPr/>
        </p:nvPicPr>
        <p:blipFill>
          <a:blip r:embed="rId4"/>
          <a:srcRect/>
          <a:stretch/>
        </p:blipFill>
        <p:spPr>
          <a:xfrm>
            <a:off x="8762999" y="0"/>
            <a:ext cx="3429000" cy="3429000"/>
          </a:xfrm>
          <a:prstGeom prst="rect">
            <a:avLst/>
          </a:prstGeom>
        </p:spPr>
      </p:pic>
    </p:spTree>
    <p:extLst>
      <p:ext uri="{BB962C8B-B14F-4D97-AF65-F5344CB8AC3E}">
        <p14:creationId xmlns:p14="http://schemas.microsoft.com/office/powerpoint/2010/main" val="34061568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big images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12701"/>
            <a:ext cx="5666400" cy="34163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6352"/>
            <a:ext cx="5666400" cy="68453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9001"/>
            <a:ext cx="5666400" cy="34163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2072FB57-C60F-0046-849A-4982A01DD1D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5359800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ackground image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C019FFA4-10A5-D642-B240-A65339CDFC3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7393903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sidebar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9839A4BF-AE93-B445-9D7F-EC95B91BE39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0369099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7" name="Picture 6">
            <a:extLst>
              <a:ext uri="{FF2B5EF4-FFF2-40B4-BE49-F238E27FC236}">
                <a16:creationId xmlns:a16="http://schemas.microsoft.com/office/drawing/2014/main" id="{4C731CB6-A951-A444-B525-2C7E889090A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4803036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D0440163-264C-DA49-82EC-6053E5E1C282}"/>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7872236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a:extLst>
              <a:ext uri="{FF2B5EF4-FFF2-40B4-BE49-F238E27FC236}">
                <a16:creationId xmlns:a16="http://schemas.microsoft.com/office/drawing/2014/main" id="{675FFB06-8517-3E40-8BB5-544412F5D50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8294125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hart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4475F6-F320-684F-8B3B-56FF5896377B}"/>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6DE32636-DA3E-AA40-B184-8C0DE751396C}"/>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19467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hart bullet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4366B5-3729-A149-AFAD-EE8BBEDC97DA}"/>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1D9CE0BB-B81C-6C4D-9E07-C05D31E7388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0906708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mag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8" name="Picture 7">
            <a:extLst>
              <a:ext uri="{FF2B5EF4-FFF2-40B4-BE49-F238E27FC236}">
                <a16:creationId xmlns:a16="http://schemas.microsoft.com/office/drawing/2014/main" id="{ED9F677E-DCBB-514E-B0B7-6BB9FA0A789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6958293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imag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C25B9B66-5B5D-914F-8F23-9F0C740E0BB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349954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Modular - pin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10" name="Picture 9">
            <a:extLst>
              <a:ext uri="{FF2B5EF4-FFF2-40B4-BE49-F238E27FC236}">
                <a16:creationId xmlns:a16="http://schemas.microsoft.com/office/drawing/2014/main" id="{32A50048-9816-104D-9FD9-3DE3D4D17F7A}"/>
              </a:ext>
            </a:extLst>
          </p:cNvPr>
          <p:cNvPicPr>
            <a:picLocks noChangeAspect="1"/>
          </p:cNvPicPr>
          <p:nvPr/>
        </p:nvPicPr>
        <p:blipFill>
          <a:blip r:embed="rId4"/>
          <a:srcRect/>
          <a:stretch/>
        </p:blipFill>
        <p:spPr>
          <a:xfrm>
            <a:off x="8762999" y="0"/>
            <a:ext cx="3429000" cy="3429000"/>
          </a:xfrm>
          <a:prstGeom prst="rect">
            <a:avLst/>
          </a:prstGeom>
        </p:spPr>
      </p:pic>
    </p:spTree>
    <p:extLst>
      <p:ext uri="{BB962C8B-B14F-4D97-AF65-F5344CB8AC3E}">
        <p14:creationId xmlns:p14="http://schemas.microsoft.com/office/powerpoint/2010/main" val="17913643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imag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F1549DFB-79EE-6949-A39A-E386A36D5AF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7239247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imag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2" name="Picture 11">
            <a:extLst>
              <a:ext uri="{FF2B5EF4-FFF2-40B4-BE49-F238E27FC236}">
                <a16:creationId xmlns:a16="http://schemas.microsoft.com/office/drawing/2014/main" id="{8C2A582E-56FF-5941-83D9-AB31166BFBE8}"/>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31277544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big imag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30400" y="0"/>
            <a:ext cx="56664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262C81DA-CA17-7B42-9D13-6570C650C045}"/>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9960082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big images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64000" y="0"/>
            <a:ext cx="56664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25600" y="-1800"/>
            <a:ext cx="56664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64000" y="3427200"/>
            <a:ext cx="566640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1C6198C7-2D5A-6E4C-8ADB-6F0AE6905F5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9841552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ackground image - p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64000" y="0"/>
            <a:ext cx="113280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BCF6B49A-BC53-E340-A187-82EBA61FEC6D}"/>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0740320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sidebar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7" name="Picture 6">
            <a:extLst>
              <a:ext uri="{FF2B5EF4-FFF2-40B4-BE49-F238E27FC236}">
                <a16:creationId xmlns:a16="http://schemas.microsoft.com/office/drawing/2014/main" id="{3A821DB9-B0A5-3046-B7A6-215511560143}"/>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0312411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7" name="Picture 6">
            <a:extLst>
              <a:ext uri="{FF2B5EF4-FFF2-40B4-BE49-F238E27FC236}">
                <a16:creationId xmlns:a16="http://schemas.microsoft.com/office/drawing/2014/main" id="{ED5CFCC7-F659-1049-91E8-3E8AF0D66C9E}"/>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2438305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8" name="Text Placeholder 4">
            <a:extLst>
              <a:ext uri="{FF2B5EF4-FFF2-40B4-BE49-F238E27FC236}">
                <a16:creationId xmlns:a16="http://schemas.microsoft.com/office/drawing/2014/main" id="{1D9F3EB7-C5AC-E041-BAFE-6D4EBC43BA2E}"/>
              </a:ext>
            </a:extLst>
          </p:cNvPr>
          <p:cNvSpPr>
            <a:spLocks noGrp="1"/>
          </p:cNvSpPr>
          <p:nvPr>
            <p:ph type="body" sz="quarter" idx="13"/>
          </p:nvPr>
        </p:nvSpPr>
        <p:spPr>
          <a:xfrm>
            <a:off x="66964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pic>
        <p:nvPicPr>
          <p:cNvPr id="10" name="Picture 9">
            <a:extLst>
              <a:ext uri="{FF2B5EF4-FFF2-40B4-BE49-F238E27FC236}">
                <a16:creationId xmlns:a16="http://schemas.microsoft.com/office/drawing/2014/main" id="{0E03897B-84D8-8F45-9C22-F0C2474BE017}"/>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1608628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bullet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106456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1" name="Text Placeholder 3">
            <a:extLst>
              <a:ext uri="{FF2B5EF4-FFF2-40B4-BE49-F238E27FC236}">
                <a16:creationId xmlns:a16="http://schemas.microsoft.com/office/drawing/2014/main" id="{401D0634-D2AC-B149-809D-D8F54B4FB441}"/>
              </a:ext>
            </a:extLst>
          </p:cNvPr>
          <p:cNvSpPr>
            <a:spLocks noGrp="1"/>
          </p:cNvSpPr>
          <p:nvPr>
            <p:ph type="body" sz="quarter" idx="15"/>
          </p:nvPr>
        </p:nvSpPr>
        <p:spPr>
          <a:xfrm>
            <a:off x="6696400"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252161" indent="-252161">
              <a:lnSpc>
                <a:spcPts val="1588"/>
              </a:lnSpc>
              <a:spcBef>
                <a:spcPts val="0"/>
              </a:spcBef>
              <a:buNone/>
              <a:defRPr lang="en-GB" sz="1412" b="0" i="0" kern="1200" dirty="0" smtClean="0">
                <a:solidFill>
                  <a:schemeClr val="tx1"/>
                </a:solidFill>
                <a:latin typeface="Unilever Shilling" panose="020B0502020202020204" pitchFamily="34" charset="77"/>
                <a:ea typeface="+mn-ea"/>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Picture 9">
            <a:extLst>
              <a:ext uri="{FF2B5EF4-FFF2-40B4-BE49-F238E27FC236}">
                <a16:creationId xmlns:a16="http://schemas.microsoft.com/office/drawing/2014/main" id="{56E2AB5A-43EA-CA43-8317-ABFC7DEEB11B}"/>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252225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hart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FB4213-114B-7443-84F2-CCBFD6349385}"/>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4" name="Chart Placeholder 3">
            <a:extLst>
              <a:ext uri="{FF2B5EF4-FFF2-40B4-BE49-F238E27FC236}">
                <a16:creationId xmlns:a16="http://schemas.microsoft.com/office/drawing/2014/main" id="{02A427BA-E168-3244-8209-64AE6FEF003B}"/>
              </a:ext>
            </a:extLst>
          </p:cNvPr>
          <p:cNvSpPr>
            <a:spLocks noGrp="1"/>
          </p:cNvSpPr>
          <p:nvPr>
            <p:ph type="chart" sz="quarter" idx="13"/>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45B68489-104D-CA4D-9913-5CDC31FCDCDF}"/>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035568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Modular - re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940-84FB-C640-A093-B6CE068BFA77}"/>
              </a:ext>
            </a:extLst>
          </p:cNvPr>
          <p:cNvSpPr>
            <a:spLocks noGrp="1"/>
          </p:cNvSpPr>
          <p:nvPr>
            <p:ph type="ctrTitle"/>
          </p:nvPr>
        </p:nvSpPr>
        <p:spPr>
          <a:xfrm>
            <a:off x="468003" y="1050131"/>
            <a:ext cx="7733025" cy="2060152"/>
          </a:xfrm>
        </p:spPr>
        <p:txBody>
          <a:bodyPr anchor="b"/>
          <a:lstStyle>
            <a:lvl1pPr algn="l">
              <a:lnSpc>
                <a:spcPts val="3883"/>
              </a:lnSpc>
              <a:defRPr sz="3530"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6359F1D0-3E15-4C48-8249-D190B4B56148}"/>
              </a:ext>
            </a:extLst>
          </p:cNvPr>
          <p:cNvSpPr>
            <a:spLocks noGrp="1"/>
          </p:cNvSpPr>
          <p:nvPr>
            <p:ph type="subTitle" idx="1"/>
          </p:nvPr>
        </p:nvSpPr>
        <p:spPr>
          <a:xfrm>
            <a:off x="468004" y="3421856"/>
            <a:ext cx="7733025" cy="1143000"/>
          </a:xfrm>
        </p:spPr>
        <p:txBody>
          <a:bodyPr/>
          <a:lstStyle>
            <a:lvl1pPr marL="0" indent="0" algn="l">
              <a:lnSpc>
                <a:spcPts val="2382"/>
              </a:lnSpc>
              <a:spcBef>
                <a:spcPts val="0"/>
              </a:spcBef>
              <a:buNone/>
              <a:defRPr sz="2206" b="1" i="0">
                <a:solidFill>
                  <a:schemeClr val="bg1"/>
                </a:solidFill>
                <a:latin typeface="Unilever Shilling Medium" panose="020B0502020202020204" pitchFamily="34" charset="77"/>
                <a:cs typeface="Unilever Shilling Medium" panose="020B0502020202020204" pitchFamily="34" charset="77"/>
              </a:defRPr>
            </a:lvl1pPr>
            <a:lvl2pPr marL="403457" indent="0" algn="ctr">
              <a:buNone/>
              <a:defRPr sz="1765"/>
            </a:lvl2pPr>
            <a:lvl3pPr marL="806914" indent="0" algn="ctr">
              <a:buNone/>
              <a:defRPr sz="1588"/>
            </a:lvl3pPr>
            <a:lvl4pPr marL="1210372" indent="0" algn="ctr">
              <a:buNone/>
              <a:defRPr sz="1412"/>
            </a:lvl4pPr>
            <a:lvl5pPr marL="1613829" indent="0" algn="ctr">
              <a:buNone/>
              <a:defRPr sz="1412"/>
            </a:lvl5pPr>
            <a:lvl6pPr marL="2017286" indent="0" algn="ctr">
              <a:buNone/>
              <a:defRPr sz="1412"/>
            </a:lvl6pPr>
            <a:lvl7pPr marL="2420744" indent="0" algn="ctr">
              <a:buNone/>
              <a:defRPr sz="1412"/>
            </a:lvl7pPr>
            <a:lvl8pPr marL="2824201" indent="0" algn="ctr">
              <a:buNone/>
              <a:defRPr sz="1412"/>
            </a:lvl8pPr>
            <a:lvl9pPr marL="3227659" indent="0" algn="ctr">
              <a:buNone/>
              <a:defRPr sz="1412"/>
            </a:lvl9pPr>
          </a:lstStyle>
          <a:p>
            <a:r>
              <a:rPr lang="en-US"/>
              <a:t>Click to edit Master subtitle style</a:t>
            </a:r>
          </a:p>
        </p:txBody>
      </p:sp>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468003" y="6112585"/>
            <a:ext cx="3189843" cy="365125"/>
          </a:xfrm>
        </p:spPr>
        <p:txBody>
          <a:bodyPr/>
          <a:lstStyle>
            <a:lvl1pPr algn="l" rtl="0">
              <a:lnSpc>
                <a:spcPts val="2382"/>
              </a:lnSpc>
              <a:defRPr sz="2206" b="1" i="0">
                <a:solidFill>
                  <a:schemeClr val="bg1"/>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TextBox 4">
            <a:extLst>
              <a:ext uri="{FF2B5EF4-FFF2-40B4-BE49-F238E27FC236}">
                <a16:creationId xmlns:a16="http://schemas.microsoft.com/office/drawing/2014/main" id="{55EBBA44-A321-4442-9876-B54ED7A24CED}"/>
              </a:ext>
            </a:extLst>
          </p:cNvPr>
          <p:cNvSpPr txBox="1"/>
          <p:nvPr/>
        </p:nvSpPr>
        <p:spPr>
          <a:xfrm>
            <a:off x="2043113" y="3886200"/>
            <a:ext cx="0" cy="0"/>
          </a:xfrm>
          <a:prstGeom prst="rect">
            <a:avLst/>
          </a:prstGeom>
          <a:noFill/>
        </p:spPr>
        <p:txBody>
          <a:bodyPr wrap="none" lIns="0" tIns="0" rIns="0" bIns="0" rtlCol="0">
            <a:noAutofit/>
          </a:bodyPr>
          <a:lstStyle/>
          <a:p>
            <a:pPr algn="l"/>
            <a:endParaRPr lang="en-GB" sz="1588" err="1">
              <a:solidFill>
                <a:schemeClr val="bg1"/>
              </a:solidFill>
              <a:latin typeface="Unilever Shilling" panose="020B0502020202020204" pitchFamily="34" charset="77"/>
              <a:cs typeface="Unilever Shilling" panose="020B0502020202020204" pitchFamily="34" charset="77"/>
            </a:endParaRPr>
          </a:p>
        </p:txBody>
      </p:sp>
      <p:pic>
        <p:nvPicPr>
          <p:cNvPr id="11" name="Picture 10">
            <a:extLst>
              <a:ext uri="{FF2B5EF4-FFF2-40B4-BE49-F238E27FC236}">
                <a16:creationId xmlns:a16="http://schemas.microsoft.com/office/drawing/2014/main" id="{7E929CF1-C537-8849-A639-02769B6FC3C5}"/>
              </a:ext>
            </a:extLst>
          </p:cNvPr>
          <p:cNvPicPr>
            <a:picLocks noChangeAspect="1"/>
          </p:cNvPicPr>
          <p:nvPr/>
        </p:nvPicPr>
        <p:blipFill>
          <a:blip r:embed="rId3"/>
          <a:stretch>
            <a:fillRect/>
          </a:stretch>
        </p:blipFill>
        <p:spPr>
          <a:xfrm>
            <a:off x="8763000" y="3429000"/>
            <a:ext cx="3429000" cy="3429000"/>
          </a:xfrm>
          <a:prstGeom prst="rect">
            <a:avLst/>
          </a:prstGeom>
        </p:spPr>
      </p:pic>
      <p:pic>
        <p:nvPicPr>
          <p:cNvPr id="7" name="Picture 6">
            <a:extLst>
              <a:ext uri="{FF2B5EF4-FFF2-40B4-BE49-F238E27FC236}">
                <a16:creationId xmlns:a16="http://schemas.microsoft.com/office/drawing/2014/main" id="{7338F785-C700-AE44-B8B8-DC402E65D310}"/>
              </a:ext>
            </a:extLst>
          </p:cNvPr>
          <p:cNvPicPr>
            <a:picLocks noChangeAspect="1"/>
          </p:cNvPicPr>
          <p:nvPr/>
        </p:nvPicPr>
        <p:blipFill>
          <a:blip r:embed="rId4"/>
          <a:srcRect/>
          <a:stretch/>
        </p:blipFill>
        <p:spPr>
          <a:xfrm>
            <a:off x="8763000" y="0"/>
            <a:ext cx="3429000" cy="3429000"/>
          </a:xfrm>
          <a:prstGeom prst="rect">
            <a:avLst/>
          </a:prstGeom>
        </p:spPr>
      </p:pic>
    </p:spTree>
    <p:extLst>
      <p:ext uri="{BB962C8B-B14F-4D97-AF65-F5344CB8AC3E}">
        <p14:creationId xmlns:p14="http://schemas.microsoft.com/office/powerpoint/2010/main" val="12425752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hart bullet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E650F7-4042-AF45-B67F-C2AE395F7E53}"/>
              </a:ext>
            </a:extLst>
          </p:cNvPr>
          <p:cNvSpPr/>
          <p:nvPr/>
        </p:nvSpPr>
        <p:spPr>
          <a:xfrm>
            <a:off x="6705600" y="0"/>
            <a:ext cx="5486400" cy="6858000"/>
          </a:xfrm>
          <a:prstGeom prst="rect">
            <a:avLst/>
          </a:prstGeom>
          <a:solidFill>
            <a:srgbClr val="FF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a:p>
        </p:txBody>
      </p:sp>
      <p:sp>
        <p:nvSpPr>
          <p:cNvPr id="5" name="Chart Placeholder 4">
            <a:extLst>
              <a:ext uri="{FF2B5EF4-FFF2-40B4-BE49-F238E27FC236}">
                <a16:creationId xmlns:a16="http://schemas.microsoft.com/office/drawing/2014/main" id="{8A58FEC2-C2C6-084E-B927-09011E21FC46}"/>
              </a:ext>
            </a:extLst>
          </p:cNvPr>
          <p:cNvSpPr>
            <a:spLocks noGrp="1"/>
          </p:cNvSpPr>
          <p:nvPr>
            <p:ph type="chart" sz="quarter" idx="15"/>
          </p:nvPr>
        </p:nvSpPr>
        <p:spPr>
          <a:xfrm>
            <a:off x="7077600" y="288000"/>
            <a:ext cx="4770000" cy="5670000"/>
          </a:xfrm>
          <a:solidFill>
            <a:srgbClr val="FFF4FB"/>
          </a:solidFill>
        </p:spPr>
        <p:txBody>
          <a:bodyPr lIns="360000" rIns="360000" anchor="ctr"/>
          <a:lstStyle>
            <a:lvl1pPr marL="0" indent="0" algn="ctr">
              <a:buNone/>
              <a:defRPr/>
            </a:lvl1pPr>
          </a:lstStyle>
          <a:p>
            <a:r>
              <a:rPr lang="en-US"/>
              <a:t>Click icon to add chart</a:t>
            </a:r>
            <a:endParaRPr lang="en-GB"/>
          </a:p>
        </p:txBody>
      </p:sp>
      <p:sp>
        <p:nvSpPr>
          <p:cNvPr id="4" name="Text Placeholder 3">
            <a:extLst>
              <a:ext uri="{FF2B5EF4-FFF2-40B4-BE49-F238E27FC236}">
                <a16:creationId xmlns:a16="http://schemas.microsoft.com/office/drawing/2014/main" id="{F832A42C-9C8F-8847-9012-66EF0CF363E2}"/>
              </a:ext>
            </a:extLst>
          </p:cNvPr>
          <p:cNvSpPr>
            <a:spLocks noGrp="1"/>
          </p:cNvSpPr>
          <p:nvPr>
            <p:ph type="body" sz="quarter" idx="14"/>
          </p:nvPr>
        </p:nvSpPr>
        <p:spPr>
          <a:xfrm>
            <a:off x="1198563" y="1727200"/>
            <a:ext cx="5148000" cy="4229100"/>
          </a:xfrm>
        </p:spPr>
        <p:txBody>
          <a:bodyPr/>
          <a:lstStyle>
            <a:lvl1pPr marL="0" indent="0">
              <a:lnSpc>
                <a:spcPts val="1588"/>
              </a:lnSpc>
              <a:spcBef>
                <a:spcPts val="0"/>
              </a:spcBef>
              <a:spcAft>
                <a:spcPts val="1588"/>
              </a:spcAft>
              <a:buNone/>
              <a:defRPr sz="1412" b="1" i="0">
                <a:solidFill>
                  <a:schemeClr val="tx1"/>
                </a:solidFill>
                <a:latin typeface="Unilever Shilling" panose="020B0502020202020204" pitchFamily="34" charset="77"/>
                <a:cs typeface="Unilever Shilling" panose="020B0502020202020204" pitchFamily="34" charset="77"/>
              </a:defRPr>
            </a:lvl1pPr>
            <a:lvl2pPr marL="0" indent="0">
              <a:lnSpc>
                <a:spcPts val="1588"/>
              </a:lnSpc>
              <a:spcBef>
                <a:spcPts val="0"/>
              </a:spcBef>
              <a:spcAft>
                <a:spcPts val="1588"/>
              </a:spcAft>
              <a:buNone/>
              <a:defRPr sz="1412" b="0" i="0">
                <a:solidFill>
                  <a:schemeClr val="tx1"/>
                </a:solidFill>
                <a:latin typeface="Unilever Shilling" panose="020B0502020202020204" pitchFamily="34" charset="77"/>
                <a:cs typeface="Unilever Shilling" panose="020B0502020202020204" pitchFamily="34" charset="77"/>
              </a:defRPr>
            </a:lvl2pPr>
            <a:lvl3pPr marL="127074"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3pPr>
            <a:lvl4pPr marL="127074" indent="0">
              <a:lnSpc>
                <a:spcPts val="1588"/>
              </a:lnSpc>
              <a:spcBef>
                <a:spcPts val="0"/>
              </a:spcBef>
              <a:buNone/>
              <a:defRPr sz="1412" b="0" i="0">
                <a:solidFill>
                  <a:schemeClr val="tx1"/>
                </a:solidFill>
                <a:latin typeface="Unilever Shilling" panose="020B0502020202020204" pitchFamily="34" charset="77"/>
                <a:cs typeface="Unilever Shilling" panose="020B0502020202020204" pitchFamily="34" charset="77"/>
              </a:defRPr>
            </a:lvl4pPr>
            <a:lvl5pPr marL="254146" indent="-127074">
              <a:lnSpc>
                <a:spcPts val="1588"/>
              </a:lnSpc>
              <a:spcBef>
                <a:spcPts val="0"/>
              </a:spcBef>
              <a:buFont typeface="Arial" panose="020B0604020202020204" pitchFamily="34" charset="0"/>
              <a:buChar char="•"/>
              <a:defRPr sz="1412" b="0" i="0">
                <a:solidFill>
                  <a:schemeClr val="tx1"/>
                </a:solidFill>
                <a:latin typeface="Unilever Shilling" panose="020B0502020202020204" pitchFamily="34" charset="77"/>
                <a:cs typeface="Unilever Shilling" panose="020B0502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2" y="288000"/>
            <a:ext cx="5147763"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B11503F9-1A3D-BE4C-9055-0094BB5DC1F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4179676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mag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6858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0" name="Picture 9">
            <a:extLst>
              <a:ext uri="{FF2B5EF4-FFF2-40B4-BE49-F238E27FC236}">
                <a16:creationId xmlns:a16="http://schemas.microsoft.com/office/drawing/2014/main" id="{DF794066-EBC7-684B-B3DD-FFCE7E008280}"/>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40289888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imag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011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5600" y="0"/>
            <a:ext cx="54864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11" name="Picture 10">
            <a:extLst>
              <a:ext uri="{FF2B5EF4-FFF2-40B4-BE49-F238E27FC236}">
                <a16:creationId xmlns:a16="http://schemas.microsoft.com/office/drawing/2014/main" id="{47CB2192-3164-C944-B7B1-6C9277A4BB07}"/>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3021472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ree imag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6705600" y="3429000"/>
            <a:ext cx="5486400" cy="3429000"/>
          </a:xfrm>
        </p:spPr>
        <p:txBody>
          <a:bodyPr lIns="360000" rIns="360000" anchor="ctr"/>
          <a:lstStyle>
            <a:lvl1pPr marL="0" indent="0" algn="ctr">
              <a:buNone/>
              <a:defRPr/>
            </a:lvl1pPr>
          </a:lstStyle>
          <a:p>
            <a:r>
              <a:rPr lang="en-US"/>
              <a:t>Click icon to add picture</a:t>
            </a:r>
            <a:endParaRPr lang="en-GB"/>
          </a:p>
        </p:txBody>
      </p:sp>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6706800" y="0"/>
            <a:ext cx="2743200" cy="3429000"/>
          </a:xfrm>
        </p:spPr>
        <p:txBody>
          <a:bodyPr lIns="360000" rIns="360000"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tx2"/>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tx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0" name="Picture Placeholder 5">
            <a:extLst>
              <a:ext uri="{FF2B5EF4-FFF2-40B4-BE49-F238E27FC236}">
                <a16:creationId xmlns:a16="http://schemas.microsoft.com/office/drawing/2014/main" id="{22F912AD-F964-0F41-B51E-68F9123832C9}"/>
              </a:ext>
            </a:extLst>
          </p:cNvPr>
          <p:cNvSpPr>
            <a:spLocks noGrp="1"/>
          </p:cNvSpPr>
          <p:nvPr>
            <p:ph type="pic" sz="quarter" idx="15"/>
          </p:nvPr>
        </p:nvSpPr>
        <p:spPr>
          <a:xfrm>
            <a:off x="9448800" y="0"/>
            <a:ext cx="2743200" cy="3429000"/>
          </a:xfrm>
        </p:spPr>
        <p:txBody>
          <a:bodyPr lIns="360000" rIns="360000" anchor="ctr"/>
          <a:lstStyle>
            <a:lvl1pPr marL="0" indent="0" algn="ctr">
              <a:buNone/>
              <a:defRPr/>
            </a:lvl1pPr>
          </a:lstStyle>
          <a:p>
            <a:r>
              <a:rPr lang="en-US"/>
              <a:t>Click icon to add picture</a:t>
            </a:r>
            <a:endParaRPr lang="en-GB"/>
          </a:p>
        </p:txBody>
      </p:sp>
      <p:pic>
        <p:nvPicPr>
          <p:cNvPr id="12" name="Picture 11">
            <a:extLst>
              <a:ext uri="{FF2B5EF4-FFF2-40B4-BE49-F238E27FC236}">
                <a16:creationId xmlns:a16="http://schemas.microsoft.com/office/drawing/2014/main" id="{7D3F9686-E3EB-164B-87B3-5F7948D2EDFF}"/>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7400047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mag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55680" y="0"/>
            <a:ext cx="11336323"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8" name="Picture 7">
            <a:extLst>
              <a:ext uri="{FF2B5EF4-FFF2-40B4-BE49-F238E27FC236}">
                <a16:creationId xmlns:a16="http://schemas.microsoft.com/office/drawing/2014/main" id="{56CDF2FF-ED32-414F-831F-1F085E325951}"/>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2989992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big imag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pic>
        <p:nvPicPr>
          <p:cNvPr id="10" name="Picture 9">
            <a:extLst>
              <a:ext uri="{FF2B5EF4-FFF2-40B4-BE49-F238E27FC236}">
                <a16:creationId xmlns:a16="http://schemas.microsoft.com/office/drawing/2014/main" id="{9B42F156-5CB6-8747-8952-CE9526EE2FE9}"/>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6961411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ree big images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BD473F15-2B66-604F-BF00-0346F78A5F58}"/>
              </a:ext>
            </a:extLst>
          </p:cNvPr>
          <p:cNvSpPr>
            <a:spLocks noGrp="1"/>
          </p:cNvSpPr>
          <p:nvPr>
            <p:ph type="pic" sz="quarter" idx="14"/>
          </p:nvPr>
        </p:nvSpPr>
        <p:spPr>
          <a:xfrm>
            <a:off x="845490" y="0"/>
            <a:ext cx="5673600" cy="34308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solidFill>
                  <a:schemeClr val="bg1"/>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7" name="Picture Placeholder 5">
            <a:extLst>
              <a:ext uri="{FF2B5EF4-FFF2-40B4-BE49-F238E27FC236}">
                <a16:creationId xmlns:a16="http://schemas.microsoft.com/office/drawing/2014/main" id="{50708BE0-CEAD-E04F-AEF9-B5926144AA35}"/>
              </a:ext>
            </a:extLst>
          </p:cNvPr>
          <p:cNvSpPr>
            <a:spLocks noGrp="1"/>
          </p:cNvSpPr>
          <p:nvPr>
            <p:ph type="pic" sz="quarter" idx="15"/>
          </p:nvPr>
        </p:nvSpPr>
        <p:spPr>
          <a:xfrm>
            <a:off x="6518400" y="0"/>
            <a:ext cx="5673600" cy="6858000"/>
          </a:xfrm>
        </p:spPr>
        <p:txBody>
          <a:bodyPr lIns="360000" rIns="360000" anchor="ctr"/>
          <a:lstStyle>
            <a:lvl1pPr marL="0" indent="0" algn="ctr">
              <a:buNone/>
              <a:defRPr/>
            </a:lvl1pPr>
          </a:lstStyle>
          <a:p>
            <a:r>
              <a:rPr lang="en-US"/>
              <a:t>Click icon to add picture</a:t>
            </a:r>
            <a:endParaRPr lang="en-GB"/>
          </a:p>
        </p:txBody>
      </p:sp>
      <p:sp>
        <p:nvSpPr>
          <p:cNvPr id="8" name="Picture Placeholder 5">
            <a:extLst>
              <a:ext uri="{FF2B5EF4-FFF2-40B4-BE49-F238E27FC236}">
                <a16:creationId xmlns:a16="http://schemas.microsoft.com/office/drawing/2014/main" id="{7A1995AE-37E0-564F-84E7-267557E55A1A}"/>
              </a:ext>
            </a:extLst>
          </p:cNvPr>
          <p:cNvSpPr>
            <a:spLocks noGrp="1"/>
          </p:cNvSpPr>
          <p:nvPr>
            <p:ph type="pic" sz="quarter" idx="16"/>
          </p:nvPr>
        </p:nvSpPr>
        <p:spPr>
          <a:xfrm>
            <a:off x="845490" y="3427200"/>
            <a:ext cx="5673600" cy="3430800"/>
          </a:xfrm>
        </p:spPr>
        <p:txBody>
          <a:bodyPr lIns="360000" rIns="360000" anchor="ctr"/>
          <a:lstStyle>
            <a:lvl1pPr marL="0" indent="0" algn="ctr">
              <a:buNone/>
              <a:defRPr/>
            </a:lvl1pPr>
          </a:lstStyle>
          <a:p>
            <a:r>
              <a:rPr lang="en-US"/>
              <a:t>Click icon to add picture</a:t>
            </a:r>
            <a:endParaRPr lang="en-GB"/>
          </a:p>
        </p:txBody>
      </p:sp>
      <p:pic>
        <p:nvPicPr>
          <p:cNvPr id="11" name="Picture 10">
            <a:extLst>
              <a:ext uri="{FF2B5EF4-FFF2-40B4-BE49-F238E27FC236}">
                <a16:creationId xmlns:a16="http://schemas.microsoft.com/office/drawing/2014/main" id="{CCA69AB5-E1CE-0747-8A41-FD6DB1515EF1}"/>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0498832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ackground image -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DF02396-4796-1D4D-8DBF-7B5BB98F76CF}"/>
              </a:ext>
            </a:extLst>
          </p:cNvPr>
          <p:cNvSpPr>
            <a:spLocks noGrp="1"/>
          </p:cNvSpPr>
          <p:nvPr>
            <p:ph type="pic" sz="quarter" idx="13"/>
          </p:nvPr>
        </p:nvSpPr>
        <p:spPr>
          <a:xfrm>
            <a:off x="845490" y="0"/>
            <a:ext cx="11346510" cy="6858000"/>
          </a:xfrm>
        </p:spPr>
        <p:txBody>
          <a:bodyPr lIns="360000" rIns="360000" anchor="ctr"/>
          <a:lstStyle>
            <a:lvl1pPr marL="0" indent="0" algn="ctr">
              <a:buNone/>
              <a:defRPr/>
            </a:lvl1pPr>
          </a:lstStyle>
          <a:p>
            <a:r>
              <a:rPr lang="en-US"/>
              <a:t>Click icon to add picture</a:t>
            </a:r>
            <a:endParaRPr lang="en-GB"/>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0" y="1727628"/>
            <a:ext cx="5148000" cy="4228673"/>
          </a:xfrm>
        </p:spPr>
        <p:txBody>
          <a:bodyPr anchor="t"/>
          <a:lstStyle>
            <a:lvl1pPr marL="0" indent="0">
              <a:lnSpc>
                <a:spcPts val="1588"/>
              </a:lnSpc>
              <a:spcBef>
                <a:spcPts val="0"/>
              </a:spcBef>
              <a:buFont typeface="+mj-lt"/>
              <a:buNone/>
              <a:defRPr sz="1412" b="0" i="0">
                <a:solidFill>
                  <a:schemeClr val="bg1"/>
                </a:solidFill>
                <a:latin typeface="Unilever Shilling" panose="020B0502020202020204" pitchFamily="34" charset="77"/>
                <a:cs typeface="Unilever Shilling" panose="020B0502020202020204" pitchFamily="34" charset="77"/>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0"/>
            <a:ext cx="5148000" cy="900000"/>
          </a:xfrm>
        </p:spPr>
        <p:txBody>
          <a:bodyPr anchor="t"/>
          <a:lstStyle>
            <a:lvl1pPr algn="l">
              <a:lnSpc>
                <a:spcPts val="2382"/>
              </a:lnSpc>
              <a:defRPr sz="2206" b="1" i="0">
                <a:solidFill>
                  <a:schemeClr val="bg1"/>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pic>
        <p:nvPicPr>
          <p:cNvPr id="10" name="Picture 9">
            <a:extLst>
              <a:ext uri="{FF2B5EF4-FFF2-40B4-BE49-F238E27FC236}">
                <a16:creationId xmlns:a16="http://schemas.microsoft.com/office/drawing/2014/main" id="{CC0E8EA8-34F4-4E43-BB84-BCE3E875537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1652238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sidebar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864000"/>
          </a:xfrm>
        </p:spPr>
        <p:txBody>
          <a:bodyPr anchor="t"/>
          <a:lstStyle>
            <a:lvl1pPr>
              <a:lnSpc>
                <a:spcPts val="2382"/>
              </a:lnSpc>
              <a:defRPr sz="2206" b="1" i="0">
                <a:latin typeface="Unilever Shilling" panose="020B0502020202020204" pitchFamily="34" charset="77"/>
                <a:cs typeface="Unilever Shilling" panose="020B0502020202020204" pitchFamily="34" charset="77"/>
              </a:defRPr>
            </a:lvl1pPr>
          </a:lstStyle>
          <a:p>
            <a:r>
              <a:rPr lang="en-US"/>
              <a:t>Click to edit Master title style</a:t>
            </a:r>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83" y="6461127"/>
            <a:ext cx="477157" cy="2533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
        <p:nvSpPr>
          <p:cNvPr id="12" name="Footer Placeholder 11">
            <a:extLst>
              <a:ext uri="{FF2B5EF4-FFF2-40B4-BE49-F238E27FC236}">
                <a16:creationId xmlns:a16="http://schemas.microsoft.com/office/drawing/2014/main" id="{FBDCB8F0-2F26-1249-A4B5-3790032CEB17}"/>
              </a:ext>
            </a:extLst>
          </p:cNvPr>
          <p:cNvSpPr>
            <a:spLocks noGrp="1"/>
          </p:cNvSpPr>
          <p:nvPr>
            <p:ph type="ftr" sz="quarter" idx="14"/>
          </p:nvPr>
        </p:nvSpPr>
        <p:spPr>
          <a:xfrm>
            <a:off x="1198801" y="6462425"/>
            <a:ext cx="4668523"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pic>
        <p:nvPicPr>
          <p:cNvPr id="9" name="Picture 8">
            <a:extLst>
              <a:ext uri="{FF2B5EF4-FFF2-40B4-BE49-F238E27FC236}">
                <a16:creationId xmlns:a16="http://schemas.microsoft.com/office/drawing/2014/main" id="{35A324EF-F2AE-D846-A0EE-6FA9FBB30BBA}"/>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2791154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s -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41B-1D5A-B740-89AC-D04FB209BD7F}"/>
              </a:ext>
            </a:extLst>
          </p:cNvPr>
          <p:cNvSpPr>
            <a:spLocks noGrp="1"/>
          </p:cNvSpPr>
          <p:nvPr>
            <p:ph type="title"/>
          </p:nvPr>
        </p:nvSpPr>
        <p:spPr>
          <a:xfrm>
            <a:off x="1198800" y="288001"/>
            <a:ext cx="8298000" cy="611297"/>
          </a:xfrm>
        </p:spPr>
        <p:txBody>
          <a:bodyPr anchor="t"/>
          <a:lstStyle>
            <a:lvl1pPr algn="l">
              <a:lnSpc>
                <a:spcPts val="2382"/>
              </a:lnSpc>
              <a:defRPr sz="2206" b="1" i="0">
                <a:solidFill>
                  <a:srgbClr val="00B2FF"/>
                </a:solidFill>
                <a:latin typeface="Unilever Shilling" panose="020B0502020202020204" pitchFamily="34" charset="77"/>
                <a:cs typeface="Unilever Shilling" panose="020B0502020202020204" pitchFamily="34" charset="77"/>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3A63475-D7F9-9A44-B21B-378AFD7E2A4C}"/>
              </a:ext>
            </a:extLst>
          </p:cNvPr>
          <p:cNvSpPr>
            <a:spLocks noGrp="1"/>
          </p:cNvSpPr>
          <p:nvPr>
            <p:ph type="body" sz="quarter" idx="3"/>
          </p:nvPr>
        </p:nvSpPr>
        <p:spPr>
          <a:xfrm>
            <a:off x="1198804" y="1578798"/>
            <a:ext cx="8297999" cy="4377502"/>
          </a:xfrm>
        </p:spPr>
        <p:txBody>
          <a:bodyPr anchor="t"/>
          <a:lstStyle>
            <a:lvl1pPr marL="317683" indent="-317683">
              <a:lnSpc>
                <a:spcPts val="3530"/>
              </a:lnSpc>
              <a:spcBef>
                <a:spcPts val="0"/>
              </a:spcBef>
              <a:buFont typeface="+mj-lt"/>
              <a:buAutoNum type="arabicPeriod"/>
              <a:defRPr sz="1853" b="1">
                <a:solidFill>
                  <a:schemeClr val="accent1"/>
                </a:solidFill>
              </a:defRPr>
            </a:lvl1pPr>
            <a:lvl2pPr marL="403457" indent="0">
              <a:buNone/>
              <a:defRPr sz="1765" b="1"/>
            </a:lvl2pPr>
            <a:lvl3pPr marL="806914" indent="0">
              <a:buNone/>
              <a:defRPr sz="1588" b="1"/>
            </a:lvl3pPr>
            <a:lvl4pPr marL="1210372" indent="0">
              <a:buNone/>
              <a:defRPr sz="1412" b="1"/>
            </a:lvl4pPr>
            <a:lvl5pPr marL="1613829" indent="0">
              <a:buNone/>
              <a:defRPr sz="1412" b="1"/>
            </a:lvl5pPr>
            <a:lvl6pPr marL="2017286" indent="0">
              <a:buNone/>
              <a:defRPr sz="1412" b="1"/>
            </a:lvl6pPr>
            <a:lvl7pPr marL="2420744" indent="0">
              <a:buNone/>
              <a:defRPr sz="1412" b="1"/>
            </a:lvl7pPr>
            <a:lvl8pPr marL="2824201" indent="0">
              <a:buNone/>
              <a:defRPr sz="1412" b="1"/>
            </a:lvl8pPr>
            <a:lvl9pPr marL="3227659" indent="0">
              <a:buNone/>
              <a:defRPr sz="1412" b="1"/>
            </a:lvl9pPr>
          </a:lstStyle>
          <a:p>
            <a:pPr lvl="0"/>
            <a:r>
              <a:rPr lang="en-US"/>
              <a:t>Click to edit Master text styles</a:t>
            </a:r>
          </a:p>
        </p:txBody>
      </p:sp>
      <p:sp>
        <p:nvSpPr>
          <p:cNvPr id="14" name="Footer Placeholder 10">
            <a:extLst>
              <a:ext uri="{FF2B5EF4-FFF2-40B4-BE49-F238E27FC236}">
                <a16:creationId xmlns:a16="http://schemas.microsoft.com/office/drawing/2014/main" id="{75EF312F-5CEA-5A4D-A985-52E5753E6DC9}"/>
              </a:ext>
            </a:extLst>
          </p:cNvPr>
          <p:cNvSpPr>
            <a:spLocks noGrp="1"/>
          </p:cNvSpPr>
          <p:nvPr>
            <p:ph type="ftr" sz="quarter" idx="11"/>
          </p:nvPr>
        </p:nvSpPr>
        <p:spPr>
          <a:xfrm>
            <a:off x="1198800" y="6462000"/>
            <a:ext cx="4669200" cy="252000"/>
          </a:xfrm>
        </p:spPr>
        <p:txBody>
          <a:bodyPr anchor="b"/>
          <a:lstStyle>
            <a:lvl1pPr algn="l">
              <a:lnSpc>
                <a:spcPts val="1059"/>
              </a:lnSpc>
              <a:defRPr sz="882" b="1" i="0">
                <a:latin typeface="Unilever Shilling Medium" panose="020B0502020202020204" pitchFamily="34" charset="77"/>
                <a:cs typeface="Unilever Shilling Medium" panose="020B0502020202020204" pitchFamily="34" charset="77"/>
              </a:defRPr>
            </a:lvl1pPr>
          </a:lstStyle>
          <a:p>
            <a:endParaRPr lang="en-US"/>
          </a:p>
        </p:txBody>
      </p:sp>
      <p:sp>
        <p:nvSpPr>
          <p:cNvPr id="15" name="Slide Number Placeholder 11">
            <a:extLst>
              <a:ext uri="{FF2B5EF4-FFF2-40B4-BE49-F238E27FC236}">
                <a16:creationId xmlns:a16="http://schemas.microsoft.com/office/drawing/2014/main" id="{7F5B90BC-AFE0-964C-A3C0-128A0685903B}"/>
              </a:ext>
            </a:extLst>
          </p:cNvPr>
          <p:cNvSpPr>
            <a:spLocks noGrp="1"/>
          </p:cNvSpPr>
          <p:nvPr>
            <p:ph type="sldNum" sz="quarter" idx="12"/>
          </p:nvPr>
        </p:nvSpPr>
        <p:spPr>
          <a:xfrm>
            <a:off x="11368800" y="6462000"/>
            <a:ext cx="478800" cy="252000"/>
          </a:xfrm>
        </p:spPr>
        <p:txBody>
          <a:bodyPr anchor="b"/>
          <a:lstStyle>
            <a:lvl1pPr>
              <a:lnSpc>
                <a:spcPts val="1059"/>
              </a:lnSpc>
              <a:defRPr sz="882" b="1" i="0">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pic>
        <p:nvPicPr>
          <p:cNvPr id="9" name="Picture 8">
            <a:extLst>
              <a:ext uri="{FF2B5EF4-FFF2-40B4-BE49-F238E27FC236}">
                <a16:creationId xmlns:a16="http://schemas.microsoft.com/office/drawing/2014/main" id="{0EA207DA-298E-C947-BB77-13C711959AB6}"/>
              </a:ext>
            </a:extLst>
          </p:cNvPr>
          <p:cNvPicPr>
            <a:picLocks noChangeAspect="1"/>
          </p:cNvPicPr>
          <p:nvPr/>
        </p:nvPicPr>
        <p:blipFill>
          <a:blip r:embed="rId3"/>
          <a:srcRect/>
          <a:stretch/>
        </p:blipFill>
        <p:spPr>
          <a:xfrm>
            <a:off x="198990" y="6181904"/>
            <a:ext cx="457200" cy="508000"/>
          </a:xfrm>
          <a:prstGeom prst="rect">
            <a:avLst/>
          </a:prstGeom>
        </p:spPr>
      </p:pic>
    </p:spTree>
    <p:extLst>
      <p:ext uri="{BB962C8B-B14F-4D97-AF65-F5344CB8AC3E}">
        <p14:creationId xmlns:p14="http://schemas.microsoft.com/office/powerpoint/2010/main" val="24687842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image" Target="../media/image4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270.xml"/><Relationship Id="rId21" Type="http://schemas.openxmlformats.org/officeDocument/2006/relationships/slideLayout" Target="../slideLayouts/slideLayout174.xml"/><Relationship Id="rId42" Type="http://schemas.openxmlformats.org/officeDocument/2006/relationships/slideLayout" Target="../slideLayouts/slideLayout195.xml"/><Relationship Id="rId47" Type="http://schemas.openxmlformats.org/officeDocument/2006/relationships/slideLayout" Target="../slideLayouts/slideLayout200.xml"/><Relationship Id="rId63" Type="http://schemas.openxmlformats.org/officeDocument/2006/relationships/slideLayout" Target="../slideLayouts/slideLayout216.xml"/><Relationship Id="rId68" Type="http://schemas.openxmlformats.org/officeDocument/2006/relationships/slideLayout" Target="../slideLayouts/slideLayout221.xml"/><Relationship Id="rId84" Type="http://schemas.openxmlformats.org/officeDocument/2006/relationships/slideLayout" Target="../slideLayouts/slideLayout237.xml"/><Relationship Id="rId89" Type="http://schemas.openxmlformats.org/officeDocument/2006/relationships/slideLayout" Target="../slideLayouts/slideLayout242.xml"/><Relationship Id="rId112" Type="http://schemas.openxmlformats.org/officeDocument/2006/relationships/slideLayout" Target="../slideLayouts/slideLayout265.xml"/><Relationship Id="rId16" Type="http://schemas.openxmlformats.org/officeDocument/2006/relationships/slideLayout" Target="../slideLayouts/slideLayout169.xml"/><Relationship Id="rId107" Type="http://schemas.openxmlformats.org/officeDocument/2006/relationships/slideLayout" Target="../slideLayouts/slideLayout260.xml"/><Relationship Id="rId11" Type="http://schemas.openxmlformats.org/officeDocument/2006/relationships/slideLayout" Target="../slideLayouts/slideLayout164.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53" Type="http://schemas.openxmlformats.org/officeDocument/2006/relationships/slideLayout" Target="../slideLayouts/slideLayout206.xml"/><Relationship Id="rId58" Type="http://schemas.openxmlformats.org/officeDocument/2006/relationships/slideLayout" Target="../slideLayouts/slideLayout211.xml"/><Relationship Id="rId74" Type="http://schemas.openxmlformats.org/officeDocument/2006/relationships/slideLayout" Target="../slideLayouts/slideLayout227.xml"/><Relationship Id="rId79" Type="http://schemas.openxmlformats.org/officeDocument/2006/relationships/slideLayout" Target="../slideLayouts/slideLayout232.xml"/><Relationship Id="rId102" Type="http://schemas.openxmlformats.org/officeDocument/2006/relationships/slideLayout" Target="../slideLayouts/slideLayout255.xml"/><Relationship Id="rId123" Type="http://schemas.openxmlformats.org/officeDocument/2006/relationships/slideLayout" Target="../slideLayouts/slideLayout276.xml"/><Relationship Id="rId128" Type="http://schemas.openxmlformats.org/officeDocument/2006/relationships/slideLayout" Target="../slideLayouts/slideLayout281.xml"/><Relationship Id="rId5" Type="http://schemas.openxmlformats.org/officeDocument/2006/relationships/slideLayout" Target="../slideLayouts/slideLayout158.xml"/><Relationship Id="rId90" Type="http://schemas.openxmlformats.org/officeDocument/2006/relationships/slideLayout" Target="../slideLayouts/slideLayout243.xml"/><Relationship Id="rId95" Type="http://schemas.openxmlformats.org/officeDocument/2006/relationships/slideLayout" Target="../slideLayouts/slideLayout248.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43" Type="http://schemas.openxmlformats.org/officeDocument/2006/relationships/slideLayout" Target="../slideLayouts/slideLayout196.xml"/><Relationship Id="rId48" Type="http://schemas.openxmlformats.org/officeDocument/2006/relationships/slideLayout" Target="../slideLayouts/slideLayout201.xml"/><Relationship Id="rId64" Type="http://schemas.openxmlformats.org/officeDocument/2006/relationships/slideLayout" Target="../slideLayouts/slideLayout217.xml"/><Relationship Id="rId69" Type="http://schemas.openxmlformats.org/officeDocument/2006/relationships/slideLayout" Target="../slideLayouts/slideLayout222.xml"/><Relationship Id="rId113" Type="http://schemas.openxmlformats.org/officeDocument/2006/relationships/slideLayout" Target="../slideLayouts/slideLayout266.xml"/><Relationship Id="rId118" Type="http://schemas.openxmlformats.org/officeDocument/2006/relationships/slideLayout" Target="../slideLayouts/slideLayout271.xml"/><Relationship Id="rId80" Type="http://schemas.openxmlformats.org/officeDocument/2006/relationships/slideLayout" Target="../slideLayouts/slideLayout233.xml"/><Relationship Id="rId85" Type="http://schemas.openxmlformats.org/officeDocument/2006/relationships/slideLayout" Target="../slideLayouts/slideLayout238.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33" Type="http://schemas.openxmlformats.org/officeDocument/2006/relationships/slideLayout" Target="../slideLayouts/slideLayout186.xml"/><Relationship Id="rId38" Type="http://schemas.openxmlformats.org/officeDocument/2006/relationships/slideLayout" Target="../slideLayouts/slideLayout191.xml"/><Relationship Id="rId59" Type="http://schemas.openxmlformats.org/officeDocument/2006/relationships/slideLayout" Target="../slideLayouts/slideLayout212.xml"/><Relationship Id="rId103" Type="http://schemas.openxmlformats.org/officeDocument/2006/relationships/slideLayout" Target="../slideLayouts/slideLayout256.xml"/><Relationship Id="rId108" Type="http://schemas.openxmlformats.org/officeDocument/2006/relationships/slideLayout" Target="../slideLayouts/slideLayout261.xml"/><Relationship Id="rId124" Type="http://schemas.openxmlformats.org/officeDocument/2006/relationships/slideLayout" Target="../slideLayouts/slideLayout277.xml"/><Relationship Id="rId129" Type="http://schemas.openxmlformats.org/officeDocument/2006/relationships/theme" Target="../theme/theme3.xml"/><Relationship Id="rId54" Type="http://schemas.openxmlformats.org/officeDocument/2006/relationships/slideLayout" Target="../slideLayouts/slideLayout207.xml"/><Relationship Id="rId70" Type="http://schemas.openxmlformats.org/officeDocument/2006/relationships/slideLayout" Target="../slideLayouts/slideLayout223.xml"/><Relationship Id="rId75" Type="http://schemas.openxmlformats.org/officeDocument/2006/relationships/slideLayout" Target="../slideLayouts/slideLayout228.xml"/><Relationship Id="rId91" Type="http://schemas.openxmlformats.org/officeDocument/2006/relationships/slideLayout" Target="../slideLayouts/slideLayout244.xml"/><Relationship Id="rId96" Type="http://schemas.openxmlformats.org/officeDocument/2006/relationships/slideLayout" Target="../slideLayouts/slideLayout24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49" Type="http://schemas.openxmlformats.org/officeDocument/2006/relationships/slideLayout" Target="../slideLayouts/slideLayout202.xml"/><Relationship Id="rId114" Type="http://schemas.openxmlformats.org/officeDocument/2006/relationships/slideLayout" Target="../slideLayouts/slideLayout267.xml"/><Relationship Id="rId119" Type="http://schemas.openxmlformats.org/officeDocument/2006/relationships/slideLayout" Target="../slideLayouts/slideLayout272.xml"/><Relationship Id="rId44" Type="http://schemas.openxmlformats.org/officeDocument/2006/relationships/slideLayout" Target="../slideLayouts/slideLayout197.xml"/><Relationship Id="rId60" Type="http://schemas.openxmlformats.org/officeDocument/2006/relationships/slideLayout" Target="../slideLayouts/slideLayout213.xml"/><Relationship Id="rId65" Type="http://schemas.openxmlformats.org/officeDocument/2006/relationships/slideLayout" Target="../slideLayouts/slideLayout218.xml"/><Relationship Id="rId81" Type="http://schemas.openxmlformats.org/officeDocument/2006/relationships/slideLayout" Target="../slideLayouts/slideLayout234.xml"/><Relationship Id="rId86" Type="http://schemas.openxmlformats.org/officeDocument/2006/relationships/slideLayout" Target="../slideLayouts/slideLayout239.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9" Type="http://schemas.openxmlformats.org/officeDocument/2006/relationships/slideLayout" Target="../slideLayouts/slideLayout192.xml"/><Relationship Id="rId109" Type="http://schemas.openxmlformats.org/officeDocument/2006/relationships/slideLayout" Target="../slideLayouts/slideLayout262.xml"/><Relationship Id="rId34" Type="http://schemas.openxmlformats.org/officeDocument/2006/relationships/slideLayout" Target="../slideLayouts/slideLayout187.xml"/><Relationship Id="rId50" Type="http://schemas.openxmlformats.org/officeDocument/2006/relationships/slideLayout" Target="../slideLayouts/slideLayout203.xml"/><Relationship Id="rId55" Type="http://schemas.openxmlformats.org/officeDocument/2006/relationships/slideLayout" Target="../slideLayouts/slideLayout208.xml"/><Relationship Id="rId76" Type="http://schemas.openxmlformats.org/officeDocument/2006/relationships/slideLayout" Target="../slideLayouts/slideLayout229.xml"/><Relationship Id="rId97" Type="http://schemas.openxmlformats.org/officeDocument/2006/relationships/slideLayout" Target="../slideLayouts/slideLayout250.xml"/><Relationship Id="rId104" Type="http://schemas.openxmlformats.org/officeDocument/2006/relationships/slideLayout" Target="../slideLayouts/slideLayout257.xml"/><Relationship Id="rId120" Type="http://schemas.openxmlformats.org/officeDocument/2006/relationships/slideLayout" Target="../slideLayouts/slideLayout273.xml"/><Relationship Id="rId125" Type="http://schemas.openxmlformats.org/officeDocument/2006/relationships/slideLayout" Target="../slideLayouts/slideLayout278.xml"/><Relationship Id="rId7" Type="http://schemas.openxmlformats.org/officeDocument/2006/relationships/slideLayout" Target="../slideLayouts/slideLayout160.xml"/><Relationship Id="rId71" Type="http://schemas.openxmlformats.org/officeDocument/2006/relationships/slideLayout" Target="../slideLayouts/slideLayout224.xml"/><Relationship Id="rId92" Type="http://schemas.openxmlformats.org/officeDocument/2006/relationships/slideLayout" Target="../slideLayouts/slideLayout245.xml"/><Relationship Id="rId2" Type="http://schemas.openxmlformats.org/officeDocument/2006/relationships/slideLayout" Target="../slideLayouts/slideLayout155.xml"/><Relationship Id="rId29" Type="http://schemas.openxmlformats.org/officeDocument/2006/relationships/slideLayout" Target="../slideLayouts/slideLayout182.xml"/><Relationship Id="rId24" Type="http://schemas.openxmlformats.org/officeDocument/2006/relationships/slideLayout" Target="../slideLayouts/slideLayout177.xml"/><Relationship Id="rId40" Type="http://schemas.openxmlformats.org/officeDocument/2006/relationships/slideLayout" Target="../slideLayouts/slideLayout193.xml"/><Relationship Id="rId45" Type="http://schemas.openxmlformats.org/officeDocument/2006/relationships/slideLayout" Target="../slideLayouts/slideLayout198.xml"/><Relationship Id="rId66" Type="http://schemas.openxmlformats.org/officeDocument/2006/relationships/slideLayout" Target="../slideLayouts/slideLayout219.xml"/><Relationship Id="rId87" Type="http://schemas.openxmlformats.org/officeDocument/2006/relationships/slideLayout" Target="../slideLayouts/slideLayout240.xml"/><Relationship Id="rId110" Type="http://schemas.openxmlformats.org/officeDocument/2006/relationships/slideLayout" Target="../slideLayouts/slideLayout263.xml"/><Relationship Id="rId115" Type="http://schemas.openxmlformats.org/officeDocument/2006/relationships/slideLayout" Target="../slideLayouts/slideLayout268.xml"/><Relationship Id="rId61" Type="http://schemas.openxmlformats.org/officeDocument/2006/relationships/slideLayout" Target="../slideLayouts/slideLayout214.xml"/><Relationship Id="rId82" Type="http://schemas.openxmlformats.org/officeDocument/2006/relationships/slideLayout" Target="../slideLayouts/slideLayout235.xml"/><Relationship Id="rId19" Type="http://schemas.openxmlformats.org/officeDocument/2006/relationships/slideLayout" Target="../slideLayouts/slideLayout172.xml"/><Relationship Id="rId14" Type="http://schemas.openxmlformats.org/officeDocument/2006/relationships/slideLayout" Target="../slideLayouts/slideLayout167.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56" Type="http://schemas.openxmlformats.org/officeDocument/2006/relationships/slideLayout" Target="../slideLayouts/slideLayout209.xml"/><Relationship Id="rId77" Type="http://schemas.openxmlformats.org/officeDocument/2006/relationships/slideLayout" Target="../slideLayouts/slideLayout230.xml"/><Relationship Id="rId100" Type="http://schemas.openxmlformats.org/officeDocument/2006/relationships/slideLayout" Target="../slideLayouts/slideLayout253.xml"/><Relationship Id="rId105" Type="http://schemas.openxmlformats.org/officeDocument/2006/relationships/slideLayout" Target="../slideLayouts/slideLayout258.xml"/><Relationship Id="rId126" Type="http://schemas.openxmlformats.org/officeDocument/2006/relationships/slideLayout" Target="../slideLayouts/slideLayout279.xml"/><Relationship Id="rId8" Type="http://schemas.openxmlformats.org/officeDocument/2006/relationships/slideLayout" Target="../slideLayouts/slideLayout161.xml"/><Relationship Id="rId51" Type="http://schemas.openxmlformats.org/officeDocument/2006/relationships/slideLayout" Target="../slideLayouts/slideLayout204.xml"/><Relationship Id="rId72" Type="http://schemas.openxmlformats.org/officeDocument/2006/relationships/slideLayout" Target="../slideLayouts/slideLayout225.xml"/><Relationship Id="rId93" Type="http://schemas.openxmlformats.org/officeDocument/2006/relationships/slideLayout" Target="../slideLayouts/slideLayout246.xml"/><Relationship Id="rId98" Type="http://schemas.openxmlformats.org/officeDocument/2006/relationships/slideLayout" Target="../slideLayouts/slideLayout251.xml"/><Relationship Id="rId121" Type="http://schemas.openxmlformats.org/officeDocument/2006/relationships/slideLayout" Target="../slideLayouts/slideLayout274.xml"/><Relationship Id="rId3" Type="http://schemas.openxmlformats.org/officeDocument/2006/relationships/slideLayout" Target="../slideLayouts/slideLayout156.xml"/><Relationship Id="rId25" Type="http://schemas.openxmlformats.org/officeDocument/2006/relationships/slideLayout" Target="../slideLayouts/slideLayout178.xml"/><Relationship Id="rId46" Type="http://schemas.openxmlformats.org/officeDocument/2006/relationships/slideLayout" Target="../slideLayouts/slideLayout199.xml"/><Relationship Id="rId67" Type="http://schemas.openxmlformats.org/officeDocument/2006/relationships/slideLayout" Target="../slideLayouts/slideLayout220.xml"/><Relationship Id="rId116" Type="http://schemas.openxmlformats.org/officeDocument/2006/relationships/slideLayout" Target="../slideLayouts/slideLayout269.xml"/><Relationship Id="rId20" Type="http://schemas.openxmlformats.org/officeDocument/2006/relationships/slideLayout" Target="../slideLayouts/slideLayout173.xml"/><Relationship Id="rId41" Type="http://schemas.openxmlformats.org/officeDocument/2006/relationships/slideLayout" Target="../slideLayouts/slideLayout194.xml"/><Relationship Id="rId62" Type="http://schemas.openxmlformats.org/officeDocument/2006/relationships/slideLayout" Target="../slideLayouts/slideLayout215.xml"/><Relationship Id="rId83" Type="http://schemas.openxmlformats.org/officeDocument/2006/relationships/slideLayout" Target="../slideLayouts/slideLayout236.xml"/><Relationship Id="rId88" Type="http://schemas.openxmlformats.org/officeDocument/2006/relationships/slideLayout" Target="../slideLayouts/slideLayout241.xml"/><Relationship Id="rId111" Type="http://schemas.openxmlformats.org/officeDocument/2006/relationships/slideLayout" Target="../slideLayouts/slideLayout264.xml"/><Relationship Id="rId15" Type="http://schemas.openxmlformats.org/officeDocument/2006/relationships/slideLayout" Target="../slideLayouts/slideLayout168.xml"/><Relationship Id="rId36" Type="http://schemas.openxmlformats.org/officeDocument/2006/relationships/slideLayout" Target="../slideLayouts/slideLayout189.xml"/><Relationship Id="rId57" Type="http://schemas.openxmlformats.org/officeDocument/2006/relationships/slideLayout" Target="../slideLayouts/slideLayout210.xml"/><Relationship Id="rId106" Type="http://schemas.openxmlformats.org/officeDocument/2006/relationships/slideLayout" Target="../slideLayouts/slideLayout259.xml"/><Relationship Id="rId127" Type="http://schemas.openxmlformats.org/officeDocument/2006/relationships/slideLayout" Target="../slideLayouts/slideLayout280.xml"/><Relationship Id="rId10" Type="http://schemas.openxmlformats.org/officeDocument/2006/relationships/slideLayout" Target="../slideLayouts/slideLayout163.xml"/><Relationship Id="rId31" Type="http://schemas.openxmlformats.org/officeDocument/2006/relationships/slideLayout" Target="../slideLayouts/slideLayout184.xml"/><Relationship Id="rId52" Type="http://schemas.openxmlformats.org/officeDocument/2006/relationships/slideLayout" Target="../slideLayouts/slideLayout205.xml"/><Relationship Id="rId73" Type="http://schemas.openxmlformats.org/officeDocument/2006/relationships/slideLayout" Target="../slideLayouts/slideLayout226.xml"/><Relationship Id="rId78" Type="http://schemas.openxmlformats.org/officeDocument/2006/relationships/slideLayout" Target="../slideLayouts/slideLayout231.xml"/><Relationship Id="rId94" Type="http://schemas.openxmlformats.org/officeDocument/2006/relationships/slideLayout" Target="../slideLayouts/slideLayout247.xml"/><Relationship Id="rId99" Type="http://schemas.openxmlformats.org/officeDocument/2006/relationships/slideLayout" Target="../slideLayouts/slideLayout252.xml"/><Relationship Id="rId101" Type="http://schemas.openxmlformats.org/officeDocument/2006/relationships/slideLayout" Target="../slideLayouts/slideLayout254.xml"/><Relationship Id="rId122" Type="http://schemas.openxmlformats.org/officeDocument/2006/relationships/slideLayout" Target="../slideLayouts/slideLayout275.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26"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DADA17-67FF-1D46-9C1B-A743202391F8}"/>
              </a:ext>
            </a:extLst>
          </p:cNvPr>
          <p:cNvSpPr>
            <a:spLocks noGrp="1"/>
          </p:cNvSpPr>
          <p:nvPr>
            <p:ph type="title"/>
          </p:nvPr>
        </p:nvSpPr>
        <p:spPr>
          <a:xfrm>
            <a:off x="838200" y="365127"/>
            <a:ext cx="10515600"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FA9C40CC-4029-564B-B3C1-A3A40FD32195}"/>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8D1C6-984D-DC46-9E5B-26269980A54D}"/>
              </a:ext>
            </a:extLst>
          </p:cNvPr>
          <p:cNvSpPr>
            <a:spLocks noGrp="1"/>
          </p:cNvSpPr>
          <p:nvPr>
            <p:ph type="dt" sz="half" idx="2"/>
          </p:nvPr>
        </p:nvSpPr>
        <p:spPr>
          <a:xfrm>
            <a:off x="838200" y="6356350"/>
            <a:ext cx="2743200" cy="365125"/>
          </a:xfrm>
          <a:prstGeom prst="rect">
            <a:avLst/>
          </a:prstGeom>
        </p:spPr>
        <p:txBody>
          <a:bodyPr vert="horz" lIns="0" tIns="0" rIns="0" bIns="0" rtlCol="0" anchor="ctr">
            <a:noAutofit/>
          </a:bodyPr>
          <a:lstStyle>
            <a:lvl1pPr algn="l">
              <a:defRPr sz="1059" b="1" i="0">
                <a:solidFill>
                  <a:schemeClr val="tx2"/>
                </a:solidFill>
                <a:latin typeface="Unilever Shilling Medium" panose="020B0502020202020204" pitchFamily="34" charset="77"/>
                <a:cs typeface="Unilever Shilling Medium" panose="020B0502020202020204" pitchFamily="34" charset="77"/>
              </a:defRPr>
            </a:lvl1pPr>
          </a:lstStyle>
          <a:p>
            <a:fld id="{E9726E12-C676-4EB0-9F20-4D96FB80F746}" type="datetimeFigureOut">
              <a:rPr lang="en-US" smtClean="0"/>
              <a:t>6/26/2024</a:t>
            </a:fld>
            <a:endParaRPr lang="en-US"/>
          </a:p>
        </p:txBody>
      </p:sp>
      <p:sp>
        <p:nvSpPr>
          <p:cNvPr id="5" name="Footer Placeholder 4">
            <a:extLst>
              <a:ext uri="{FF2B5EF4-FFF2-40B4-BE49-F238E27FC236}">
                <a16:creationId xmlns:a16="http://schemas.microsoft.com/office/drawing/2014/main" id="{8503B4F8-6102-EA42-88D1-FD2A2DFDC210}"/>
              </a:ext>
            </a:extLst>
          </p:cNvPr>
          <p:cNvSpPr>
            <a:spLocks noGrp="1"/>
          </p:cNvSpPr>
          <p:nvPr>
            <p:ph type="ftr" sz="quarter" idx="3"/>
          </p:nvPr>
        </p:nvSpPr>
        <p:spPr>
          <a:xfrm>
            <a:off x="4038600" y="6356350"/>
            <a:ext cx="4114800" cy="365125"/>
          </a:xfrm>
          <a:prstGeom prst="rect">
            <a:avLst/>
          </a:prstGeom>
        </p:spPr>
        <p:txBody>
          <a:bodyPr vert="horz" lIns="0" tIns="0" rIns="0" bIns="0" rtlCol="0" anchor="ctr">
            <a:noAutofit/>
          </a:bodyPr>
          <a:lstStyle>
            <a:lvl1pPr algn="ctr">
              <a:defRPr sz="1059" b="1" i="0">
                <a:solidFill>
                  <a:schemeClr val="tx2"/>
                </a:solidFill>
                <a:latin typeface="Unilever Shilling Medium" panose="020B0502020202020204" pitchFamily="34" charset="77"/>
                <a:cs typeface="Unilever Shilling Medium" panose="020B0502020202020204" pitchFamily="34" charset="77"/>
              </a:defRPr>
            </a:lvl1pPr>
          </a:lstStyle>
          <a:p>
            <a:endParaRPr lang="en-US"/>
          </a:p>
        </p:txBody>
      </p:sp>
      <p:sp>
        <p:nvSpPr>
          <p:cNvPr id="6" name="Slide Number Placeholder 5">
            <a:extLst>
              <a:ext uri="{FF2B5EF4-FFF2-40B4-BE49-F238E27FC236}">
                <a16:creationId xmlns:a16="http://schemas.microsoft.com/office/drawing/2014/main" id="{0FCDCA75-E51C-564D-B24E-143533977BC2}"/>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noAutofit/>
          </a:bodyPr>
          <a:lstStyle>
            <a:lvl1pPr algn="r">
              <a:defRPr sz="1059" b="1" i="0">
                <a:solidFill>
                  <a:schemeClr val="tx2"/>
                </a:solidFill>
                <a:latin typeface="Unilever Shilling Medium" panose="020B0502020202020204" pitchFamily="34" charset="77"/>
                <a:cs typeface="Unilever Shilling Medium" panose="020B0502020202020204" pitchFamily="34" charset="77"/>
              </a:defRPr>
            </a:lvl1pPr>
          </a:lstStyle>
          <a:p>
            <a:fld id="{78E2C17A-0386-4445-8A0D-DD260228D97F}" type="slidenum">
              <a:rPr lang="en-US" smtClean="0"/>
              <a:t>‹#›</a:t>
            </a:fld>
            <a:endParaRPr lang="en-US"/>
          </a:p>
        </p:txBody>
      </p:sp>
    </p:spTree>
    <p:extLst>
      <p:ext uri="{BB962C8B-B14F-4D97-AF65-F5344CB8AC3E}">
        <p14:creationId xmlns:p14="http://schemas.microsoft.com/office/powerpoint/2010/main" val="3538340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 id="2147483784" r:id="rId124"/>
  </p:sldLayoutIdLst>
  <p:txStyles>
    <p:titleStyle>
      <a:lvl1pPr algn="l" defTabSz="806914" rtl="0" eaLnBrk="1" latinLnBrk="0" hangingPunct="1">
        <a:lnSpc>
          <a:spcPct val="90000"/>
        </a:lnSpc>
        <a:spcBef>
          <a:spcPct val="0"/>
        </a:spcBef>
        <a:buNone/>
        <a:defRPr sz="3530" b="1" i="0" kern="1200">
          <a:solidFill>
            <a:schemeClr val="tx2"/>
          </a:solidFill>
          <a:latin typeface="Unilever Shilling" panose="020B0502020202020204" pitchFamily="34" charset="77"/>
          <a:ea typeface="+mj-ea"/>
          <a:cs typeface="Unilever Shilling" panose="020B0502020202020204" pitchFamily="34" charset="77"/>
        </a:defRPr>
      </a:lvl1pPr>
    </p:titleStyle>
    <p:bodyStyle>
      <a:lvl1pPr marL="201729" indent="-201729" algn="l" defTabSz="806914" rtl="0" eaLnBrk="1" latinLnBrk="0" hangingPunct="1">
        <a:lnSpc>
          <a:spcPct val="90000"/>
        </a:lnSpc>
        <a:spcBef>
          <a:spcPts val="882"/>
        </a:spcBef>
        <a:buFont typeface="Arial" panose="020B0604020202020204" pitchFamily="34" charset="0"/>
        <a:buChar char="•"/>
        <a:defRPr sz="2206" b="1" i="0" kern="1200">
          <a:solidFill>
            <a:schemeClr val="tx2"/>
          </a:solidFill>
          <a:latin typeface="Unilever Shilling Medium" panose="020B0502020202020204" pitchFamily="34" charset="77"/>
          <a:ea typeface="+mn-ea"/>
          <a:cs typeface="Unilever Shilling Medium" panose="020B0502020202020204" pitchFamily="34" charset="77"/>
        </a:defRPr>
      </a:lvl1pPr>
      <a:lvl2pPr marL="605186" indent="-201729" algn="l" defTabSz="806914" rtl="0" eaLnBrk="1" latinLnBrk="0" hangingPunct="1">
        <a:lnSpc>
          <a:spcPct val="90000"/>
        </a:lnSpc>
        <a:spcBef>
          <a:spcPts val="441"/>
        </a:spcBef>
        <a:buFont typeface="Arial" panose="020B0604020202020204" pitchFamily="34" charset="0"/>
        <a:buChar char="•"/>
        <a:defRPr sz="2118" b="1" i="0" kern="1200">
          <a:solidFill>
            <a:schemeClr val="tx2"/>
          </a:solidFill>
          <a:latin typeface="Unilever Shilling Medium" panose="020B0502020202020204" pitchFamily="34" charset="77"/>
          <a:ea typeface="+mn-ea"/>
          <a:cs typeface="Unilever Shilling Medium" panose="020B0502020202020204" pitchFamily="34" charset="77"/>
        </a:defRPr>
      </a:lvl2pPr>
      <a:lvl3pPr marL="1008643" indent="-201729" algn="l" defTabSz="806914" rtl="0" eaLnBrk="1" latinLnBrk="0" hangingPunct="1">
        <a:lnSpc>
          <a:spcPct val="90000"/>
        </a:lnSpc>
        <a:spcBef>
          <a:spcPts val="441"/>
        </a:spcBef>
        <a:buFont typeface="Arial" panose="020B0604020202020204" pitchFamily="34" charset="0"/>
        <a:buChar char="•"/>
        <a:defRPr sz="1765" b="1" i="0" kern="1200">
          <a:solidFill>
            <a:schemeClr val="tx2"/>
          </a:solidFill>
          <a:latin typeface="Unilever Shilling Medium" panose="020B0502020202020204" pitchFamily="34" charset="77"/>
          <a:ea typeface="+mn-ea"/>
          <a:cs typeface="Unilever Shilling Medium" panose="020B0502020202020204" pitchFamily="34" charset="77"/>
        </a:defRPr>
      </a:lvl3pPr>
      <a:lvl4pPr marL="1412100" indent="-201729" algn="l" defTabSz="806914" rtl="0" eaLnBrk="1" latinLnBrk="0" hangingPunct="1">
        <a:lnSpc>
          <a:spcPct val="90000"/>
        </a:lnSpc>
        <a:spcBef>
          <a:spcPts val="441"/>
        </a:spcBef>
        <a:buFont typeface="Arial" panose="020B0604020202020204" pitchFamily="34" charset="0"/>
        <a:buChar char="•"/>
        <a:defRPr sz="1588" b="1" i="0" kern="1200">
          <a:solidFill>
            <a:schemeClr val="tx2"/>
          </a:solidFill>
          <a:latin typeface="Unilever Shilling Medium" panose="020B0502020202020204" pitchFamily="34" charset="77"/>
          <a:ea typeface="+mn-ea"/>
          <a:cs typeface="Unilever Shilling Medium" panose="020B0502020202020204" pitchFamily="34" charset="77"/>
        </a:defRPr>
      </a:lvl4pPr>
      <a:lvl5pPr marL="1815558" indent="-201729" algn="l" defTabSz="806914" rtl="0" eaLnBrk="1" latinLnBrk="0" hangingPunct="1">
        <a:lnSpc>
          <a:spcPct val="90000"/>
        </a:lnSpc>
        <a:spcBef>
          <a:spcPts val="441"/>
        </a:spcBef>
        <a:buFont typeface="Arial" panose="020B0604020202020204" pitchFamily="34" charset="0"/>
        <a:buChar char="•"/>
        <a:defRPr sz="1588" b="1" i="0" kern="1200">
          <a:solidFill>
            <a:schemeClr val="tx2"/>
          </a:solidFill>
          <a:latin typeface="Unilever Shilling Medium" panose="020B0502020202020204" pitchFamily="34" charset="77"/>
          <a:ea typeface="+mn-ea"/>
          <a:cs typeface="Unilever Shilling Medium" panose="020B0502020202020204" pitchFamily="34" charset="77"/>
        </a:defRPr>
      </a:lvl5pPr>
      <a:lvl6pPr marL="2219015" indent="-201729" algn="l" defTabSz="806914"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473" indent="-201729" algn="l" defTabSz="806914"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930" indent="-201729" algn="l" defTabSz="806914"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388" indent="-201729" algn="l" defTabSz="806914"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en-US"/>
      </a:defPPr>
      <a:lvl1pPr marL="0" algn="l" defTabSz="806914" rtl="0" eaLnBrk="1" latinLnBrk="0" hangingPunct="1">
        <a:defRPr sz="1588" kern="1200">
          <a:solidFill>
            <a:schemeClr val="tx1"/>
          </a:solidFill>
          <a:latin typeface="+mn-lt"/>
          <a:ea typeface="+mn-ea"/>
          <a:cs typeface="+mn-cs"/>
        </a:defRPr>
      </a:lvl1pPr>
      <a:lvl2pPr marL="403457" algn="l" defTabSz="806914" rtl="0" eaLnBrk="1" latinLnBrk="0" hangingPunct="1">
        <a:defRPr sz="1588" kern="1200">
          <a:solidFill>
            <a:schemeClr val="tx1"/>
          </a:solidFill>
          <a:latin typeface="+mn-lt"/>
          <a:ea typeface="+mn-ea"/>
          <a:cs typeface="+mn-cs"/>
        </a:defRPr>
      </a:lvl2pPr>
      <a:lvl3pPr marL="806914" algn="l" defTabSz="806914" rtl="0" eaLnBrk="1" latinLnBrk="0" hangingPunct="1">
        <a:defRPr sz="1588" kern="1200">
          <a:solidFill>
            <a:schemeClr val="tx1"/>
          </a:solidFill>
          <a:latin typeface="+mn-lt"/>
          <a:ea typeface="+mn-ea"/>
          <a:cs typeface="+mn-cs"/>
        </a:defRPr>
      </a:lvl3pPr>
      <a:lvl4pPr marL="1210372" algn="l" defTabSz="806914" rtl="0" eaLnBrk="1" latinLnBrk="0" hangingPunct="1">
        <a:defRPr sz="1588" kern="1200">
          <a:solidFill>
            <a:schemeClr val="tx1"/>
          </a:solidFill>
          <a:latin typeface="+mn-lt"/>
          <a:ea typeface="+mn-ea"/>
          <a:cs typeface="+mn-cs"/>
        </a:defRPr>
      </a:lvl4pPr>
      <a:lvl5pPr marL="1613829" algn="l" defTabSz="806914" rtl="0" eaLnBrk="1" latinLnBrk="0" hangingPunct="1">
        <a:defRPr sz="1588" kern="1200">
          <a:solidFill>
            <a:schemeClr val="tx1"/>
          </a:solidFill>
          <a:latin typeface="+mn-lt"/>
          <a:ea typeface="+mn-ea"/>
          <a:cs typeface="+mn-cs"/>
        </a:defRPr>
      </a:lvl5pPr>
      <a:lvl6pPr marL="2017286" algn="l" defTabSz="806914" rtl="0" eaLnBrk="1" latinLnBrk="0" hangingPunct="1">
        <a:defRPr sz="1588" kern="1200">
          <a:solidFill>
            <a:schemeClr val="tx1"/>
          </a:solidFill>
          <a:latin typeface="+mn-lt"/>
          <a:ea typeface="+mn-ea"/>
          <a:cs typeface="+mn-cs"/>
        </a:defRPr>
      </a:lvl6pPr>
      <a:lvl7pPr marL="2420744" algn="l" defTabSz="806914" rtl="0" eaLnBrk="1" latinLnBrk="0" hangingPunct="1">
        <a:defRPr sz="1588" kern="1200">
          <a:solidFill>
            <a:schemeClr val="tx1"/>
          </a:solidFill>
          <a:latin typeface="+mn-lt"/>
          <a:ea typeface="+mn-ea"/>
          <a:cs typeface="+mn-cs"/>
        </a:defRPr>
      </a:lvl7pPr>
      <a:lvl8pPr marL="2824201" algn="l" defTabSz="806914" rtl="0" eaLnBrk="1" latinLnBrk="0" hangingPunct="1">
        <a:defRPr sz="1588" kern="1200">
          <a:solidFill>
            <a:schemeClr val="tx1"/>
          </a:solidFill>
          <a:latin typeface="+mn-lt"/>
          <a:ea typeface="+mn-ea"/>
          <a:cs typeface="+mn-cs"/>
        </a:defRPr>
      </a:lvl8pPr>
      <a:lvl9pPr marL="3227659" algn="l" defTabSz="806914" rtl="0" eaLnBrk="1" latinLnBrk="0" hangingPunct="1">
        <a:defRPr sz="15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DADA17-67FF-1D46-9C1B-A743202391F8}"/>
              </a:ext>
            </a:extLst>
          </p:cNvPr>
          <p:cNvSpPr>
            <a:spLocks noGrp="1"/>
          </p:cNvSpPr>
          <p:nvPr>
            <p:ph type="title"/>
          </p:nvPr>
        </p:nvSpPr>
        <p:spPr>
          <a:xfrm>
            <a:off x="838200" y="365127"/>
            <a:ext cx="10515600"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FA9C40CC-4029-564B-B3C1-A3A40FD32195}"/>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8D1C6-984D-DC46-9E5B-26269980A54D}"/>
              </a:ext>
            </a:extLst>
          </p:cNvPr>
          <p:cNvSpPr>
            <a:spLocks noGrp="1"/>
          </p:cNvSpPr>
          <p:nvPr>
            <p:ph type="dt" sz="half" idx="2"/>
          </p:nvPr>
        </p:nvSpPr>
        <p:spPr>
          <a:xfrm>
            <a:off x="838200" y="6356350"/>
            <a:ext cx="2743200" cy="365125"/>
          </a:xfrm>
          <a:prstGeom prst="rect">
            <a:avLst/>
          </a:prstGeom>
        </p:spPr>
        <p:txBody>
          <a:bodyPr vert="horz" lIns="0" tIns="0" rIns="0" bIns="0" rtlCol="0" anchor="ctr">
            <a:noAutofit/>
          </a:bodyPr>
          <a:lstStyle>
            <a:lvl1pPr algn="l">
              <a:defRPr sz="934" b="1" i="0">
                <a:solidFill>
                  <a:schemeClr val="tx2"/>
                </a:solidFill>
                <a:latin typeface="Unilever Shilling Medium" panose="020B0502020202020204" pitchFamily="34" charset="77"/>
                <a:cs typeface="Unilever Shilling Medium" panose="020B0502020202020204" pitchFamily="34" charset="77"/>
              </a:defRPr>
            </a:lvl1pPr>
          </a:lstStyle>
          <a:p>
            <a:fld id="{43DBE786-B2F4-4D84-A211-886001687115}" type="datetimeFigureOut">
              <a:rPr lang="en-US" smtClean="0"/>
              <a:t>6/26/2024</a:t>
            </a:fld>
            <a:endParaRPr lang="en-US"/>
          </a:p>
        </p:txBody>
      </p:sp>
      <p:sp>
        <p:nvSpPr>
          <p:cNvPr id="5" name="Footer Placeholder 4">
            <a:extLst>
              <a:ext uri="{FF2B5EF4-FFF2-40B4-BE49-F238E27FC236}">
                <a16:creationId xmlns:a16="http://schemas.microsoft.com/office/drawing/2014/main" id="{8503B4F8-6102-EA42-88D1-FD2A2DFDC210}"/>
              </a:ext>
            </a:extLst>
          </p:cNvPr>
          <p:cNvSpPr>
            <a:spLocks noGrp="1"/>
          </p:cNvSpPr>
          <p:nvPr>
            <p:ph type="ftr" sz="quarter" idx="3"/>
          </p:nvPr>
        </p:nvSpPr>
        <p:spPr>
          <a:xfrm>
            <a:off x="4038600" y="6356350"/>
            <a:ext cx="4114800" cy="365125"/>
          </a:xfrm>
          <a:prstGeom prst="rect">
            <a:avLst/>
          </a:prstGeom>
        </p:spPr>
        <p:txBody>
          <a:bodyPr vert="horz" lIns="0" tIns="0" rIns="0" bIns="0" rtlCol="0" anchor="ctr">
            <a:noAutofit/>
          </a:bodyPr>
          <a:lstStyle>
            <a:lvl1pPr algn="ctr">
              <a:defRPr sz="934" b="1" i="0">
                <a:solidFill>
                  <a:schemeClr val="tx2"/>
                </a:solidFill>
                <a:latin typeface="Unilever Shilling Medium" panose="020B0502020202020204" pitchFamily="34" charset="77"/>
                <a:cs typeface="Unilever Shilling Medium" panose="020B0502020202020204" pitchFamily="34" charset="77"/>
              </a:defRPr>
            </a:lvl1pPr>
          </a:lstStyle>
          <a:p>
            <a:endParaRPr lang="en-US"/>
          </a:p>
        </p:txBody>
      </p:sp>
      <p:sp>
        <p:nvSpPr>
          <p:cNvPr id="6" name="Slide Number Placeholder 5">
            <a:extLst>
              <a:ext uri="{FF2B5EF4-FFF2-40B4-BE49-F238E27FC236}">
                <a16:creationId xmlns:a16="http://schemas.microsoft.com/office/drawing/2014/main" id="{0FCDCA75-E51C-564D-B24E-143533977BC2}"/>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noAutofit/>
          </a:bodyPr>
          <a:lstStyle>
            <a:lvl1pPr algn="r">
              <a:defRPr sz="934" b="1" i="0">
                <a:solidFill>
                  <a:schemeClr val="tx2"/>
                </a:solidFill>
                <a:latin typeface="Unilever Shilling Medium" panose="020B0502020202020204" pitchFamily="34" charset="77"/>
                <a:cs typeface="Unilever Shilling Medium" panose="020B0502020202020204" pitchFamily="34" charset="77"/>
              </a:defRPr>
            </a:lvl1pPr>
          </a:lstStyle>
          <a:p>
            <a:fld id="{F9FAEEAC-D469-4F8F-954C-224E380617E5}" type="slidenum">
              <a:rPr lang="en-US" smtClean="0"/>
              <a:t>‹#›</a:t>
            </a:fld>
            <a:endParaRPr lang="en-US"/>
          </a:p>
        </p:txBody>
      </p:sp>
      <p:pic>
        <p:nvPicPr>
          <p:cNvPr id="13" name="Picture 12" descr="A close up of a logo&#10;&#10;Description automatically generated">
            <a:extLst>
              <a:ext uri="{FF2B5EF4-FFF2-40B4-BE49-F238E27FC236}">
                <a16:creationId xmlns:a16="http://schemas.microsoft.com/office/drawing/2014/main" id="{639E199C-A596-4CF0-9A56-FC100E3AF807}"/>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0" y="2"/>
            <a:ext cx="12192000" cy="6857999"/>
          </a:xfrm>
          <a:prstGeom prst="rect">
            <a:avLst/>
          </a:prstGeom>
        </p:spPr>
      </p:pic>
    </p:spTree>
    <p:extLst>
      <p:ext uri="{BB962C8B-B14F-4D97-AF65-F5344CB8AC3E}">
        <p14:creationId xmlns:p14="http://schemas.microsoft.com/office/powerpoint/2010/main" val="337961692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Lst>
  <p:txStyles>
    <p:titleStyle>
      <a:lvl1pPr algn="l" defTabSz="711979" rtl="0" eaLnBrk="1" latinLnBrk="0" hangingPunct="1">
        <a:lnSpc>
          <a:spcPct val="90000"/>
        </a:lnSpc>
        <a:spcBef>
          <a:spcPct val="0"/>
        </a:spcBef>
        <a:buNone/>
        <a:defRPr sz="3115" b="1" i="0" kern="1200">
          <a:solidFill>
            <a:schemeClr val="tx2"/>
          </a:solidFill>
          <a:latin typeface="Unilever Shilling" panose="020B0502020202020204" pitchFamily="34" charset="77"/>
          <a:ea typeface="+mj-ea"/>
          <a:cs typeface="Unilever Shilling" panose="020B0502020202020204" pitchFamily="34" charset="77"/>
        </a:defRPr>
      </a:lvl1pPr>
    </p:titleStyle>
    <p:bodyStyle>
      <a:lvl1pPr marL="177995" indent="-177995" algn="l" defTabSz="711979" rtl="0" eaLnBrk="1" latinLnBrk="0" hangingPunct="1">
        <a:lnSpc>
          <a:spcPct val="90000"/>
        </a:lnSpc>
        <a:spcBef>
          <a:spcPts val="778"/>
        </a:spcBef>
        <a:buFont typeface="Arial" panose="020B0604020202020204" pitchFamily="34" charset="0"/>
        <a:buChar char="•"/>
        <a:defRPr sz="1947" b="1" i="0" kern="1200">
          <a:solidFill>
            <a:schemeClr val="tx2"/>
          </a:solidFill>
          <a:latin typeface="Unilever Shilling Medium" panose="020B0502020202020204" pitchFamily="34" charset="77"/>
          <a:ea typeface="+mn-ea"/>
          <a:cs typeface="Unilever Shilling Medium" panose="020B0502020202020204" pitchFamily="34" charset="77"/>
        </a:defRPr>
      </a:lvl1pPr>
      <a:lvl2pPr marL="533984" indent="-177995" algn="l" defTabSz="711979" rtl="0" eaLnBrk="1" latinLnBrk="0" hangingPunct="1">
        <a:lnSpc>
          <a:spcPct val="90000"/>
        </a:lnSpc>
        <a:spcBef>
          <a:spcPts val="389"/>
        </a:spcBef>
        <a:buFont typeface="Arial" panose="020B0604020202020204" pitchFamily="34" charset="0"/>
        <a:buChar char="•"/>
        <a:defRPr sz="1869" b="1" i="0" kern="1200">
          <a:solidFill>
            <a:schemeClr val="tx2"/>
          </a:solidFill>
          <a:latin typeface="Unilever Shilling Medium" panose="020B0502020202020204" pitchFamily="34" charset="77"/>
          <a:ea typeface="+mn-ea"/>
          <a:cs typeface="Unilever Shilling Medium" panose="020B0502020202020204" pitchFamily="34" charset="77"/>
        </a:defRPr>
      </a:lvl2pPr>
      <a:lvl3pPr marL="889974" indent="-177995" algn="l" defTabSz="711979" rtl="0" eaLnBrk="1" latinLnBrk="0" hangingPunct="1">
        <a:lnSpc>
          <a:spcPct val="90000"/>
        </a:lnSpc>
        <a:spcBef>
          <a:spcPts val="389"/>
        </a:spcBef>
        <a:buFont typeface="Arial" panose="020B0604020202020204" pitchFamily="34" charset="0"/>
        <a:buChar char="•"/>
        <a:defRPr sz="1557" b="1" i="0" kern="1200">
          <a:solidFill>
            <a:schemeClr val="tx2"/>
          </a:solidFill>
          <a:latin typeface="Unilever Shilling Medium" panose="020B0502020202020204" pitchFamily="34" charset="77"/>
          <a:ea typeface="+mn-ea"/>
          <a:cs typeface="Unilever Shilling Medium" panose="020B0502020202020204" pitchFamily="34" charset="77"/>
        </a:defRPr>
      </a:lvl3pPr>
      <a:lvl4pPr marL="1245963" indent="-177995" algn="l" defTabSz="711979" rtl="0" eaLnBrk="1" latinLnBrk="0" hangingPunct="1">
        <a:lnSpc>
          <a:spcPct val="90000"/>
        </a:lnSpc>
        <a:spcBef>
          <a:spcPts val="389"/>
        </a:spcBef>
        <a:buFont typeface="Arial" panose="020B0604020202020204" pitchFamily="34" charset="0"/>
        <a:buChar char="•"/>
        <a:defRPr sz="1401" b="1" i="0" kern="1200">
          <a:solidFill>
            <a:schemeClr val="tx2"/>
          </a:solidFill>
          <a:latin typeface="Unilever Shilling Medium" panose="020B0502020202020204" pitchFamily="34" charset="77"/>
          <a:ea typeface="+mn-ea"/>
          <a:cs typeface="Unilever Shilling Medium" panose="020B0502020202020204" pitchFamily="34" charset="77"/>
        </a:defRPr>
      </a:lvl4pPr>
      <a:lvl5pPr marL="1601953" indent="-177995" algn="l" defTabSz="711979" rtl="0" eaLnBrk="1" latinLnBrk="0" hangingPunct="1">
        <a:lnSpc>
          <a:spcPct val="90000"/>
        </a:lnSpc>
        <a:spcBef>
          <a:spcPts val="389"/>
        </a:spcBef>
        <a:buFont typeface="Arial" panose="020B0604020202020204" pitchFamily="34" charset="0"/>
        <a:buChar char="•"/>
        <a:defRPr sz="1401" b="1" i="0" kern="1200">
          <a:solidFill>
            <a:schemeClr val="tx2"/>
          </a:solidFill>
          <a:latin typeface="Unilever Shilling Medium" panose="020B0502020202020204" pitchFamily="34" charset="77"/>
          <a:ea typeface="+mn-ea"/>
          <a:cs typeface="Unilever Shilling Medium" panose="020B0502020202020204" pitchFamily="34" charset="77"/>
        </a:defRPr>
      </a:lvl5pPr>
      <a:lvl6pPr marL="1957942" indent="-177995" algn="l" defTabSz="711979" rtl="0" eaLnBrk="1" latinLnBrk="0" hangingPunct="1">
        <a:lnSpc>
          <a:spcPct val="90000"/>
        </a:lnSpc>
        <a:spcBef>
          <a:spcPts val="389"/>
        </a:spcBef>
        <a:buFont typeface="Arial" panose="020B0604020202020204" pitchFamily="34" charset="0"/>
        <a:buChar char="•"/>
        <a:defRPr sz="1401" kern="1200">
          <a:solidFill>
            <a:schemeClr val="tx1"/>
          </a:solidFill>
          <a:latin typeface="+mn-lt"/>
          <a:ea typeface="+mn-ea"/>
          <a:cs typeface="+mn-cs"/>
        </a:defRPr>
      </a:lvl6pPr>
      <a:lvl7pPr marL="2313932" indent="-177995" algn="l" defTabSz="711979" rtl="0" eaLnBrk="1" latinLnBrk="0" hangingPunct="1">
        <a:lnSpc>
          <a:spcPct val="90000"/>
        </a:lnSpc>
        <a:spcBef>
          <a:spcPts val="389"/>
        </a:spcBef>
        <a:buFont typeface="Arial" panose="020B0604020202020204" pitchFamily="34" charset="0"/>
        <a:buChar char="•"/>
        <a:defRPr sz="1401" kern="1200">
          <a:solidFill>
            <a:schemeClr val="tx1"/>
          </a:solidFill>
          <a:latin typeface="+mn-lt"/>
          <a:ea typeface="+mn-ea"/>
          <a:cs typeface="+mn-cs"/>
        </a:defRPr>
      </a:lvl7pPr>
      <a:lvl8pPr marL="2669922" indent="-177995" algn="l" defTabSz="711979" rtl="0" eaLnBrk="1" latinLnBrk="0" hangingPunct="1">
        <a:lnSpc>
          <a:spcPct val="90000"/>
        </a:lnSpc>
        <a:spcBef>
          <a:spcPts val="389"/>
        </a:spcBef>
        <a:buFont typeface="Arial" panose="020B0604020202020204" pitchFamily="34" charset="0"/>
        <a:buChar char="•"/>
        <a:defRPr sz="1401" kern="1200">
          <a:solidFill>
            <a:schemeClr val="tx1"/>
          </a:solidFill>
          <a:latin typeface="+mn-lt"/>
          <a:ea typeface="+mn-ea"/>
          <a:cs typeface="+mn-cs"/>
        </a:defRPr>
      </a:lvl8pPr>
      <a:lvl9pPr marL="3025911" indent="-177995" algn="l" defTabSz="711979" rtl="0" eaLnBrk="1" latinLnBrk="0" hangingPunct="1">
        <a:lnSpc>
          <a:spcPct val="90000"/>
        </a:lnSpc>
        <a:spcBef>
          <a:spcPts val="389"/>
        </a:spcBef>
        <a:buFont typeface="Arial" panose="020B0604020202020204" pitchFamily="34" charset="0"/>
        <a:buChar char="•"/>
        <a:defRPr sz="1401" kern="1200">
          <a:solidFill>
            <a:schemeClr val="tx1"/>
          </a:solidFill>
          <a:latin typeface="+mn-lt"/>
          <a:ea typeface="+mn-ea"/>
          <a:cs typeface="+mn-cs"/>
        </a:defRPr>
      </a:lvl9pPr>
    </p:bodyStyle>
    <p:otherStyle>
      <a:defPPr>
        <a:defRPr lang="en-US"/>
      </a:defPPr>
      <a:lvl1pPr marL="0" algn="l" defTabSz="711979" rtl="0" eaLnBrk="1" latinLnBrk="0" hangingPunct="1">
        <a:defRPr sz="1401" kern="1200">
          <a:solidFill>
            <a:schemeClr val="tx1"/>
          </a:solidFill>
          <a:latin typeface="+mn-lt"/>
          <a:ea typeface="+mn-ea"/>
          <a:cs typeface="+mn-cs"/>
        </a:defRPr>
      </a:lvl1pPr>
      <a:lvl2pPr marL="355989" algn="l" defTabSz="711979" rtl="0" eaLnBrk="1" latinLnBrk="0" hangingPunct="1">
        <a:defRPr sz="1401" kern="1200">
          <a:solidFill>
            <a:schemeClr val="tx1"/>
          </a:solidFill>
          <a:latin typeface="+mn-lt"/>
          <a:ea typeface="+mn-ea"/>
          <a:cs typeface="+mn-cs"/>
        </a:defRPr>
      </a:lvl2pPr>
      <a:lvl3pPr marL="711979" algn="l" defTabSz="711979" rtl="0" eaLnBrk="1" latinLnBrk="0" hangingPunct="1">
        <a:defRPr sz="1401" kern="1200">
          <a:solidFill>
            <a:schemeClr val="tx1"/>
          </a:solidFill>
          <a:latin typeface="+mn-lt"/>
          <a:ea typeface="+mn-ea"/>
          <a:cs typeface="+mn-cs"/>
        </a:defRPr>
      </a:lvl3pPr>
      <a:lvl4pPr marL="1067969" algn="l" defTabSz="711979" rtl="0" eaLnBrk="1" latinLnBrk="0" hangingPunct="1">
        <a:defRPr sz="1401" kern="1200">
          <a:solidFill>
            <a:schemeClr val="tx1"/>
          </a:solidFill>
          <a:latin typeface="+mn-lt"/>
          <a:ea typeface="+mn-ea"/>
          <a:cs typeface="+mn-cs"/>
        </a:defRPr>
      </a:lvl4pPr>
      <a:lvl5pPr marL="1423958" algn="l" defTabSz="711979" rtl="0" eaLnBrk="1" latinLnBrk="0" hangingPunct="1">
        <a:defRPr sz="1401" kern="1200">
          <a:solidFill>
            <a:schemeClr val="tx1"/>
          </a:solidFill>
          <a:latin typeface="+mn-lt"/>
          <a:ea typeface="+mn-ea"/>
          <a:cs typeface="+mn-cs"/>
        </a:defRPr>
      </a:lvl5pPr>
      <a:lvl6pPr marL="1779947" algn="l" defTabSz="711979" rtl="0" eaLnBrk="1" latinLnBrk="0" hangingPunct="1">
        <a:defRPr sz="1401" kern="1200">
          <a:solidFill>
            <a:schemeClr val="tx1"/>
          </a:solidFill>
          <a:latin typeface="+mn-lt"/>
          <a:ea typeface="+mn-ea"/>
          <a:cs typeface="+mn-cs"/>
        </a:defRPr>
      </a:lvl6pPr>
      <a:lvl7pPr marL="2135937" algn="l" defTabSz="711979" rtl="0" eaLnBrk="1" latinLnBrk="0" hangingPunct="1">
        <a:defRPr sz="1401" kern="1200">
          <a:solidFill>
            <a:schemeClr val="tx1"/>
          </a:solidFill>
          <a:latin typeface="+mn-lt"/>
          <a:ea typeface="+mn-ea"/>
          <a:cs typeface="+mn-cs"/>
        </a:defRPr>
      </a:lvl7pPr>
      <a:lvl8pPr marL="2491927" algn="l" defTabSz="711979" rtl="0" eaLnBrk="1" latinLnBrk="0" hangingPunct="1">
        <a:defRPr sz="1401" kern="1200">
          <a:solidFill>
            <a:schemeClr val="tx1"/>
          </a:solidFill>
          <a:latin typeface="+mn-lt"/>
          <a:ea typeface="+mn-ea"/>
          <a:cs typeface="+mn-cs"/>
        </a:defRPr>
      </a:lvl8pPr>
      <a:lvl9pPr marL="2847916" algn="l" defTabSz="711979" rtl="0" eaLnBrk="1" latinLnBrk="0" hangingPunct="1">
        <a:defRPr sz="14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DADA17-67FF-1D46-9C1B-A743202391F8}"/>
              </a:ext>
            </a:extLst>
          </p:cNvPr>
          <p:cNvSpPr>
            <a:spLocks noGrp="1"/>
          </p:cNvSpPr>
          <p:nvPr>
            <p:ph type="title"/>
          </p:nvPr>
        </p:nvSpPr>
        <p:spPr>
          <a:xfrm>
            <a:off x="838200" y="365126"/>
            <a:ext cx="10515600"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FA9C40CC-4029-564B-B3C1-A3A40FD32195}"/>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8D1C6-984D-DC46-9E5B-26269980A54D}"/>
              </a:ext>
            </a:extLst>
          </p:cNvPr>
          <p:cNvSpPr>
            <a:spLocks noGrp="1"/>
          </p:cNvSpPr>
          <p:nvPr>
            <p:ph type="dt" sz="half" idx="2"/>
          </p:nvPr>
        </p:nvSpPr>
        <p:spPr>
          <a:xfrm>
            <a:off x="838200" y="6356350"/>
            <a:ext cx="2743200" cy="365125"/>
          </a:xfrm>
          <a:prstGeom prst="rect">
            <a:avLst/>
          </a:prstGeom>
        </p:spPr>
        <p:txBody>
          <a:bodyPr vert="horz" lIns="0" tIns="0" rIns="0" bIns="0" rtlCol="0" anchor="ctr">
            <a:noAutofit/>
          </a:bodyPr>
          <a:lstStyle>
            <a:lvl1pPr algn="l">
              <a:defRPr sz="1059" b="1" i="0">
                <a:solidFill>
                  <a:schemeClr val="tx2"/>
                </a:solidFill>
                <a:latin typeface="Unilever Shilling Medium" panose="020B0502020202020204" pitchFamily="34" charset="77"/>
                <a:cs typeface="Unilever Shilling Medium" panose="020B0502020202020204" pitchFamily="34" charset="77"/>
              </a:defRPr>
            </a:lvl1pPr>
          </a:lstStyle>
          <a:p>
            <a:fld id="{846CE7D5-CF57-46EF-B807-FDD0502418D4}" type="datetimeFigureOut">
              <a:rPr lang="en-US" smtClean="0"/>
              <a:t>6/26/2024</a:t>
            </a:fld>
            <a:endParaRPr lang="en-US"/>
          </a:p>
        </p:txBody>
      </p:sp>
      <p:sp>
        <p:nvSpPr>
          <p:cNvPr id="5" name="Footer Placeholder 4">
            <a:extLst>
              <a:ext uri="{FF2B5EF4-FFF2-40B4-BE49-F238E27FC236}">
                <a16:creationId xmlns:a16="http://schemas.microsoft.com/office/drawing/2014/main" id="{8503B4F8-6102-EA42-88D1-FD2A2DFDC210}"/>
              </a:ext>
            </a:extLst>
          </p:cNvPr>
          <p:cNvSpPr>
            <a:spLocks noGrp="1"/>
          </p:cNvSpPr>
          <p:nvPr>
            <p:ph type="ftr" sz="quarter" idx="3"/>
          </p:nvPr>
        </p:nvSpPr>
        <p:spPr>
          <a:xfrm>
            <a:off x="4038600" y="6356350"/>
            <a:ext cx="4114800" cy="365125"/>
          </a:xfrm>
          <a:prstGeom prst="rect">
            <a:avLst/>
          </a:prstGeom>
        </p:spPr>
        <p:txBody>
          <a:bodyPr vert="horz" lIns="0" tIns="0" rIns="0" bIns="0" rtlCol="0" anchor="ctr">
            <a:noAutofit/>
          </a:bodyPr>
          <a:lstStyle>
            <a:lvl1pPr algn="ctr">
              <a:defRPr sz="1059" b="1" i="0">
                <a:solidFill>
                  <a:schemeClr val="tx2"/>
                </a:solidFill>
                <a:latin typeface="Unilever Shilling Medium" panose="020B0502020202020204" pitchFamily="34" charset="77"/>
                <a:cs typeface="Unilever Shilling Medium" panose="020B0502020202020204" pitchFamily="34" charset="77"/>
              </a:defRPr>
            </a:lvl1pPr>
          </a:lstStyle>
          <a:p>
            <a:endParaRPr lang="en-US"/>
          </a:p>
        </p:txBody>
      </p:sp>
      <p:sp>
        <p:nvSpPr>
          <p:cNvPr id="6" name="Slide Number Placeholder 5">
            <a:extLst>
              <a:ext uri="{FF2B5EF4-FFF2-40B4-BE49-F238E27FC236}">
                <a16:creationId xmlns:a16="http://schemas.microsoft.com/office/drawing/2014/main" id="{0FCDCA75-E51C-564D-B24E-143533977BC2}"/>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noAutofit/>
          </a:bodyPr>
          <a:lstStyle>
            <a:lvl1pPr algn="r">
              <a:defRPr sz="1059" b="1" i="0">
                <a:solidFill>
                  <a:schemeClr val="tx2"/>
                </a:solidFill>
                <a:latin typeface="Unilever Shilling Medium" panose="020B0502020202020204" pitchFamily="34" charset="77"/>
                <a:cs typeface="Unilever Shilling Medium" panose="020B0502020202020204" pitchFamily="34" charset="77"/>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3817715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 id="2147483855" r:id="rId40"/>
    <p:sldLayoutId id="2147483856" r:id="rId41"/>
    <p:sldLayoutId id="2147483857" r:id="rId42"/>
    <p:sldLayoutId id="2147483858" r:id="rId43"/>
    <p:sldLayoutId id="2147483859" r:id="rId44"/>
    <p:sldLayoutId id="2147483860" r:id="rId45"/>
    <p:sldLayoutId id="2147483861" r:id="rId46"/>
    <p:sldLayoutId id="2147483862" r:id="rId47"/>
    <p:sldLayoutId id="2147483863" r:id="rId48"/>
    <p:sldLayoutId id="2147483864" r:id="rId49"/>
    <p:sldLayoutId id="2147483865" r:id="rId50"/>
    <p:sldLayoutId id="2147483866" r:id="rId51"/>
    <p:sldLayoutId id="2147483867" r:id="rId52"/>
    <p:sldLayoutId id="2147483868" r:id="rId53"/>
    <p:sldLayoutId id="2147483869" r:id="rId54"/>
    <p:sldLayoutId id="2147483870" r:id="rId55"/>
    <p:sldLayoutId id="2147483871" r:id="rId56"/>
    <p:sldLayoutId id="2147483872" r:id="rId57"/>
    <p:sldLayoutId id="2147483873" r:id="rId58"/>
    <p:sldLayoutId id="2147483874" r:id="rId59"/>
    <p:sldLayoutId id="2147483875" r:id="rId60"/>
    <p:sldLayoutId id="2147483876" r:id="rId61"/>
    <p:sldLayoutId id="2147483877" r:id="rId62"/>
    <p:sldLayoutId id="2147483878" r:id="rId63"/>
    <p:sldLayoutId id="2147483879" r:id="rId64"/>
    <p:sldLayoutId id="2147483880" r:id="rId65"/>
    <p:sldLayoutId id="2147483881" r:id="rId66"/>
    <p:sldLayoutId id="2147483882" r:id="rId67"/>
    <p:sldLayoutId id="2147483883" r:id="rId68"/>
    <p:sldLayoutId id="2147483884" r:id="rId69"/>
    <p:sldLayoutId id="2147483885" r:id="rId70"/>
    <p:sldLayoutId id="2147483886" r:id="rId71"/>
    <p:sldLayoutId id="2147483887" r:id="rId72"/>
    <p:sldLayoutId id="2147483888" r:id="rId73"/>
    <p:sldLayoutId id="2147483889" r:id="rId74"/>
    <p:sldLayoutId id="2147483890" r:id="rId75"/>
    <p:sldLayoutId id="2147483891" r:id="rId76"/>
    <p:sldLayoutId id="2147483892" r:id="rId77"/>
    <p:sldLayoutId id="2147483893" r:id="rId78"/>
    <p:sldLayoutId id="2147483894" r:id="rId79"/>
    <p:sldLayoutId id="2147483895" r:id="rId80"/>
    <p:sldLayoutId id="2147483896" r:id="rId81"/>
    <p:sldLayoutId id="2147483897" r:id="rId82"/>
    <p:sldLayoutId id="2147483898" r:id="rId83"/>
    <p:sldLayoutId id="2147483899" r:id="rId84"/>
    <p:sldLayoutId id="2147483900" r:id="rId85"/>
    <p:sldLayoutId id="2147483901" r:id="rId86"/>
    <p:sldLayoutId id="2147483902" r:id="rId87"/>
    <p:sldLayoutId id="2147483903" r:id="rId88"/>
    <p:sldLayoutId id="2147483904" r:id="rId89"/>
    <p:sldLayoutId id="2147483905" r:id="rId90"/>
    <p:sldLayoutId id="2147483906" r:id="rId91"/>
    <p:sldLayoutId id="2147483907" r:id="rId92"/>
    <p:sldLayoutId id="2147483908" r:id="rId93"/>
    <p:sldLayoutId id="2147483909" r:id="rId94"/>
    <p:sldLayoutId id="2147483910" r:id="rId95"/>
    <p:sldLayoutId id="2147483911" r:id="rId96"/>
    <p:sldLayoutId id="2147483912" r:id="rId97"/>
    <p:sldLayoutId id="2147483913" r:id="rId98"/>
    <p:sldLayoutId id="2147483914" r:id="rId99"/>
    <p:sldLayoutId id="2147483915" r:id="rId100"/>
    <p:sldLayoutId id="2147483916" r:id="rId101"/>
    <p:sldLayoutId id="2147483917" r:id="rId102"/>
    <p:sldLayoutId id="2147483918" r:id="rId103"/>
    <p:sldLayoutId id="2147483919" r:id="rId104"/>
    <p:sldLayoutId id="2147483920" r:id="rId105"/>
    <p:sldLayoutId id="2147483921" r:id="rId106"/>
    <p:sldLayoutId id="2147483922" r:id="rId107"/>
    <p:sldLayoutId id="2147483923" r:id="rId108"/>
    <p:sldLayoutId id="2147483924" r:id="rId109"/>
    <p:sldLayoutId id="2147483925" r:id="rId110"/>
    <p:sldLayoutId id="2147483926" r:id="rId111"/>
    <p:sldLayoutId id="2147483927" r:id="rId112"/>
    <p:sldLayoutId id="2147483928" r:id="rId113"/>
    <p:sldLayoutId id="2147483929" r:id="rId114"/>
    <p:sldLayoutId id="2147483930" r:id="rId115"/>
    <p:sldLayoutId id="2147483931" r:id="rId116"/>
    <p:sldLayoutId id="2147483932" r:id="rId117"/>
    <p:sldLayoutId id="2147483933" r:id="rId118"/>
    <p:sldLayoutId id="2147483934" r:id="rId119"/>
    <p:sldLayoutId id="2147483935" r:id="rId120"/>
    <p:sldLayoutId id="2147483936" r:id="rId121"/>
    <p:sldLayoutId id="2147483937" r:id="rId122"/>
    <p:sldLayoutId id="2147483938" r:id="rId123"/>
    <p:sldLayoutId id="2147483939" r:id="rId124"/>
    <p:sldLayoutId id="2147483940" r:id="rId125"/>
    <p:sldLayoutId id="2147483941" r:id="rId126"/>
    <p:sldLayoutId id="2147483942" r:id="rId127"/>
    <p:sldLayoutId id="2147483943" r:id="rId128"/>
  </p:sldLayoutIdLst>
  <p:txStyles>
    <p:titleStyle>
      <a:lvl1pPr algn="l" defTabSz="806867" rtl="0" eaLnBrk="1" latinLnBrk="0" hangingPunct="1">
        <a:lnSpc>
          <a:spcPct val="90000"/>
        </a:lnSpc>
        <a:spcBef>
          <a:spcPct val="0"/>
        </a:spcBef>
        <a:buNone/>
        <a:defRPr sz="3530" b="1" i="0" kern="1200">
          <a:solidFill>
            <a:schemeClr val="tx2"/>
          </a:solidFill>
          <a:latin typeface="Unilever Shilling" panose="020B0502020202020204" pitchFamily="34" charset="77"/>
          <a:ea typeface="+mj-ea"/>
          <a:cs typeface="Unilever Shilling" panose="020B0502020202020204" pitchFamily="34" charset="77"/>
        </a:defRPr>
      </a:lvl1pPr>
    </p:titleStyle>
    <p:bodyStyle>
      <a:lvl1pPr marL="201717" indent="-201717" algn="l" defTabSz="806867" rtl="0" eaLnBrk="1" latinLnBrk="0" hangingPunct="1">
        <a:lnSpc>
          <a:spcPct val="90000"/>
        </a:lnSpc>
        <a:spcBef>
          <a:spcPts val="882"/>
        </a:spcBef>
        <a:buFont typeface="Arial" panose="020B0604020202020204" pitchFamily="34" charset="0"/>
        <a:buChar char="•"/>
        <a:defRPr sz="2206" b="1" i="0" kern="1200">
          <a:solidFill>
            <a:schemeClr val="tx2"/>
          </a:solidFill>
          <a:latin typeface="Unilever Shilling Medium" panose="020B0502020202020204" pitchFamily="34" charset="77"/>
          <a:ea typeface="+mn-ea"/>
          <a:cs typeface="Unilever Shilling Medium" panose="020B0502020202020204" pitchFamily="34" charset="77"/>
        </a:defRPr>
      </a:lvl1pPr>
      <a:lvl2pPr marL="605150" indent="-201717" algn="l" defTabSz="806867" rtl="0" eaLnBrk="1" latinLnBrk="0" hangingPunct="1">
        <a:lnSpc>
          <a:spcPct val="90000"/>
        </a:lnSpc>
        <a:spcBef>
          <a:spcPts val="441"/>
        </a:spcBef>
        <a:buFont typeface="Arial" panose="020B0604020202020204" pitchFamily="34" charset="0"/>
        <a:buChar char="•"/>
        <a:defRPr sz="2118" b="1" i="0" kern="1200">
          <a:solidFill>
            <a:schemeClr val="tx2"/>
          </a:solidFill>
          <a:latin typeface="Unilever Shilling Medium" panose="020B0502020202020204" pitchFamily="34" charset="77"/>
          <a:ea typeface="+mn-ea"/>
          <a:cs typeface="Unilever Shilling Medium" panose="020B0502020202020204" pitchFamily="34" charset="77"/>
        </a:defRPr>
      </a:lvl2pPr>
      <a:lvl3pPr marL="1008583" indent="-201717" algn="l" defTabSz="806867" rtl="0" eaLnBrk="1" latinLnBrk="0" hangingPunct="1">
        <a:lnSpc>
          <a:spcPct val="90000"/>
        </a:lnSpc>
        <a:spcBef>
          <a:spcPts val="441"/>
        </a:spcBef>
        <a:buFont typeface="Arial" panose="020B0604020202020204" pitchFamily="34" charset="0"/>
        <a:buChar char="•"/>
        <a:defRPr sz="1765" b="1" i="0" kern="1200">
          <a:solidFill>
            <a:schemeClr val="tx2"/>
          </a:solidFill>
          <a:latin typeface="Unilever Shilling Medium" panose="020B0502020202020204" pitchFamily="34" charset="77"/>
          <a:ea typeface="+mn-ea"/>
          <a:cs typeface="Unilever Shilling Medium" panose="020B0502020202020204" pitchFamily="34" charset="77"/>
        </a:defRPr>
      </a:lvl3pPr>
      <a:lvl4pPr marL="1412016" indent="-201717" algn="l" defTabSz="806867" rtl="0" eaLnBrk="1" latinLnBrk="0" hangingPunct="1">
        <a:lnSpc>
          <a:spcPct val="90000"/>
        </a:lnSpc>
        <a:spcBef>
          <a:spcPts val="441"/>
        </a:spcBef>
        <a:buFont typeface="Arial" panose="020B0604020202020204" pitchFamily="34" charset="0"/>
        <a:buChar char="•"/>
        <a:defRPr sz="1588" b="1" i="0" kern="1200">
          <a:solidFill>
            <a:schemeClr val="tx2"/>
          </a:solidFill>
          <a:latin typeface="Unilever Shilling Medium" panose="020B0502020202020204" pitchFamily="34" charset="77"/>
          <a:ea typeface="+mn-ea"/>
          <a:cs typeface="Unilever Shilling Medium" panose="020B0502020202020204" pitchFamily="34" charset="77"/>
        </a:defRPr>
      </a:lvl4pPr>
      <a:lvl5pPr marL="1815450" indent="-201717" algn="l" defTabSz="806867" rtl="0" eaLnBrk="1" latinLnBrk="0" hangingPunct="1">
        <a:lnSpc>
          <a:spcPct val="90000"/>
        </a:lnSpc>
        <a:spcBef>
          <a:spcPts val="441"/>
        </a:spcBef>
        <a:buFont typeface="Arial" panose="020B0604020202020204" pitchFamily="34" charset="0"/>
        <a:buChar char="•"/>
        <a:defRPr sz="1588" b="1" i="0" kern="1200">
          <a:solidFill>
            <a:schemeClr val="tx2"/>
          </a:solidFill>
          <a:latin typeface="Unilever Shilling Medium" panose="020B0502020202020204" pitchFamily="34" charset="77"/>
          <a:ea typeface="+mn-ea"/>
          <a:cs typeface="Unilever Shilling Medium" panose="020B0502020202020204" pitchFamily="34" charset="77"/>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en-US"/>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3.xml"/></Relationships>
</file>

<file path=ppt/slides/_rels/slide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123.xml"/><Relationship Id="rId5" Type="http://schemas.openxmlformats.org/officeDocument/2006/relationships/image" Target="../media/image103.jpeg"/><Relationship Id="rId4" Type="http://schemas.openxmlformats.org/officeDocument/2006/relationships/image" Target="../media/image102.png"/></Relationships>
</file>

<file path=ppt/slides/_rels/slide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23.xml"/><Relationship Id="rId5" Type="http://schemas.openxmlformats.org/officeDocument/2006/relationships/image" Target="../media/image105.png"/><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23.xml"/><Relationship Id="rId5" Type="http://schemas.openxmlformats.org/officeDocument/2006/relationships/image" Target="../media/image107.png"/><Relationship Id="rId4" Type="http://schemas.openxmlformats.org/officeDocument/2006/relationships/image" Target="../media/image106.gif"/></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23.xml"/><Relationship Id="rId4" Type="http://schemas.openxmlformats.org/officeDocument/2006/relationships/image" Target="../media/image108.pn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123.xml"/><Relationship Id="rId4" Type="http://schemas.openxmlformats.org/officeDocument/2006/relationships/image" Target="../media/image109.png"/></Relationships>
</file>

<file path=ppt/slides/_rels/slide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4.png"/><Relationship Id="rId1" Type="http://schemas.openxmlformats.org/officeDocument/2006/relationships/slideLayout" Target="../slideLayouts/slideLayout123.xml"/><Relationship Id="rId6" Type="http://schemas.openxmlformats.org/officeDocument/2006/relationships/image" Target="../media/image92.jpeg"/><Relationship Id="rId11" Type="http://schemas.openxmlformats.org/officeDocument/2006/relationships/hyperlink" Target="https://www.kaggle.com/datasets/snnasng/dangerous-farm-insect" TargetMode="External"/><Relationship Id="rId5" Type="http://schemas.openxmlformats.org/officeDocument/2006/relationships/image" Target="../media/image91.jpeg"/><Relationship Id="rId10" Type="http://schemas.openxmlformats.org/officeDocument/2006/relationships/image" Target="../media/image96.jpeg"/><Relationship Id="rId4" Type="http://schemas.openxmlformats.org/officeDocument/2006/relationships/image" Target="../media/image90.jpeg"/><Relationship Id="rId9" Type="http://schemas.openxmlformats.org/officeDocument/2006/relationships/image" Target="../media/image95.jpe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4.png"/><Relationship Id="rId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123.xml"/><Relationship Id="rId5" Type="http://schemas.openxmlformats.org/officeDocument/2006/relationships/image" Target="../media/image111.png"/><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23.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123.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23.xml"/></Relationships>
</file>

<file path=ppt/slides/_rels/slide28.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image" Target="../media/image84.png"/><Relationship Id="rId7" Type="http://schemas.openxmlformats.org/officeDocument/2006/relationships/chart" Target="../charts/chart7.xml"/><Relationship Id="rId2" Type="http://schemas.openxmlformats.org/officeDocument/2006/relationships/notesSlide" Target="../notesSlides/notesSlide22.xml"/><Relationship Id="rId1" Type="http://schemas.openxmlformats.org/officeDocument/2006/relationships/slideLayout" Target="../slideLayouts/slideLayout123.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 Id="rId9" Type="http://schemas.openxmlformats.org/officeDocument/2006/relationships/chart" Target="../charts/chart9.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123.xml"/><Relationship Id="rId5" Type="http://schemas.openxmlformats.org/officeDocument/2006/relationships/chart" Target="../charts/chart11.xml"/><Relationship Id="rId4" Type="http://schemas.openxmlformats.org/officeDocument/2006/relationships/chart" Target="../charts/chart10.xml"/></Relationships>
</file>

<file path=ppt/slides/_rels/slide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12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123.xml"/></Relationships>
</file>

<file path=ppt/slides/_rels/slide31.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84.png"/><Relationship Id="rId7" Type="http://schemas.openxmlformats.org/officeDocument/2006/relationships/chart" Target="../charts/chart15.xml"/><Relationship Id="rId2" Type="http://schemas.openxmlformats.org/officeDocument/2006/relationships/notesSlide" Target="../notesSlides/notesSlide25.xml"/><Relationship Id="rId1" Type="http://schemas.openxmlformats.org/officeDocument/2006/relationships/slideLayout" Target="../slideLayouts/slideLayout123.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 Id="rId9" Type="http://schemas.openxmlformats.org/officeDocument/2006/relationships/chart" Target="../charts/char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23.xml"/><Relationship Id="rId4" Type="http://schemas.openxmlformats.org/officeDocument/2006/relationships/chart" Target="../charts/chart18.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3.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123.xml"/><Relationship Id="rId5" Type="http://schemas.openxmlformats.org/officeDocument/2006/relationships/image" Target="../media/image113.png"/><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23.xml"/><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123.xml"/><Relationship Id="rId5" Type="http://schemas.openxmlformats.org/officeDocument/2006/relationships/image" Target="../media/image88.png"/><Relationship Id="rId4" Type="http://schemas.openxmlformats.org/officeDocument/2006/relationships/image" Target="../media/image85.jpeg"/></Relationships>
</file>

<file path=ppt/slides/_rels/slide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123.xml"/><Relationship Id="rId6" Type="http://schemas.openxmlformats.org/officeDocument/2006/relationships/image" Target="../media/image86.jpeg"/><Relationship Id="rId5" Type="http://schemas.openxmlformats.org/officeDocument/2006/relationships/hyperlink" Target="https://www.mdpi.com/1424-8220/18/5/1489" TargetMode="External"/><Relationship Id="rId4" Type="http://schemas.openxmlformats.org/officeDocument/2006/relationships/hyperlink" Target="https://link.springer.com/article/10.1007/s00521-023-09173-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xml"/><Relationship Id="rId1" Type="http://schemas.openxmlformats.org/officeDocument/2006/relationships/slideLayout" Target="../slideLayouts/slideLayout123.xml"/><Relationship Id="rId6" Type="http://schemas.openxmlformats.org/officeDocument/2006/relationships/hyperlink" Target="https://moet.gov.vn/thong-ke/Pages/thong-ko-giao-duc-dai-hoc.aspx?ItemID=7617" TargetMode="External"/><Relationship Id="rId5" Type="http://schemas.openxmlformats.org/officeDocument/2006/relationships/chart" Target="../charts/chart1.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4.png"/><Relationship Id="rId7" Type="http://schemas.openxmlformats.org/officeDocument/2006/relationships/image" Target="../media/image92.jpeg"/><Relationship Id="rId2" Type="http://schemas.openxmlformats.org/officeDocument/2006/relationships/notesSlide" Target="../notesSlides/notesSlide6.xml"/><Relationship Id="rId1" Type="http://schemas.openxmlformats.org/officeDocument/2006/relationships/slideLayout" Target="../slideLayouts/slideLayout123.xml"/><Relationship Id="rId6" Type="http://schemas.openxmlformats.org/officeDocument/2006/relationships/image" Target="../media/image91.jpeg"/><Relationship Id="rId11" Type="http://schemas.openxmlformats.org/officeDocument/2006/relationships/image" Target="../media/image96.jpeg"/><Relationship Id="rId5" Type="http://schemas.openxmlformats.org/officeDocument/2006/relationships/image" Target="../media/image90.jpe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jpeg"/></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84.png"/><Relationship Id="rId1" Type="http://schemas.openxmlformats.org/officeDocument/2006/relationships/slideLayout" Target="../slideLayouts/slideLayout12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D71AB23-B314-8DE1-41CB-57766794AC30}"/>
              </a:ext>
            </a:extLst>
          </p:cNvPr>
          <p:cNvGrpSpPr/>
          <p:nvPr/>
        </p:nvGrpSpPr>
        <p:grpSpPr>
          <a:xfrm>
            <a:off x="1" y="0"/>
            <a:ext cx="779228" cy="6858001"/>
            <a:chOff x="1" y="0"/>
            <a:chExt cx="779228" cy="6858001"/>
          </a:xfrm>
        </p:grpSpPr>
        <p:sp>
          <p:nvSpPr>
            <p:cNvPr id="17" name="Rectangle 16">
              <a:extLst>
                <a:ext uri="{FF2B5EF4-FFF2-40B4-BE49-F238E27FC236}">
                  <a16:creationId xmlns:a16="http://schemas.microsoft.com/office/drawing/2014/main" id="{5C6F60C1-E380-79F8-634C-E904006038A7}"/>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6" name="Rectangle 5">
              <a:extLst>
                <a:ext uri="{FF2B5EF4-FFF2-40B4-BE49-F238E27FC236}">
                  <a16:creationId xmlns:a16="http://schemas.microsoft.com/office/drawing/2014/main" id="{F8D0D6D2-8E66-EC59-6F1C-0CC7E76E9E5A}"/>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5" name="Picture 4" descr="A blue logo with a black background&#10;&#10;Description automatically generated">
              <a:extLst>
                <a:ext uri="{FF2B5EF4-FFF2-40B4-BE49-F238E27FC236}">
                  <a16:creationId xmlns:a16="http://schemas.microsoft.com/office/drawing/2014/main" id="{D8A5C5C7-5224-33A7-6F72-B8CDDD9CD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7" name="TextBox 6">
            <a:extLst>
              <a:ext uri="{FF2B5EF4-FFF2-40B4-BE49-F238E27FC236}">
                <a16:creationId xmlns:a16="http://schemas.microsoft.com/office/drawing/2014/main" id="{294396A6-3DAD-267F-8CE3-17C2D3BFA852}"/>
              </a:ext>
            </a:extLst>
          </p:cNvPr>
          <p:cNvSpPr txBox="1"/>
          <p:nvPr/>
        </p:nvSpPr>
        <p:spPr>
          <a:xfrm>
            <a:off x="4004701" y="3429000"/>
            <a:ext cx="4182595" cy="1176793"/>
          </a:xfrm>
          <a:prstGeom prst="rect">
            <a:avLst/>
          </a:prstGeom>
          <a:noFill/>
        </p:spPr>
        <p:txBody>
          <a:bodyPr wrap="square" lIns="0" tIns="0" rIns="0" bIns="0" rtlCol="0">
            <a:noAutofit/>
          </a:bodyPr>
          <a:lstStyle/>
          <a:p>
            <a:pPr algn="just"/>
            <a:r>
              <a:rPr lang="vi-VN" sz="2000" b="1">
                <a:solidFill>
                  <a:schemeClr val="tx1"/>
                </a:solidFill>
                <a:latin typeface="Unilever Shilling" panose="020B0502020202020204" pitchFamily="34" charset="77"/>
                <a:cs typeface="Unilever Shilling" panose="020B0502020202020204" pitchFamily="34" charset="77"/>
              </a:rPr>
              <a:t>Thành viên nhóm:</a:t>
            </a:r>
          </a:p>
          <a:p>
            <a:pPr marL="342900" indent="-342900" algn="just">
              <a:buAutoNum type="arabicPeriod"/>
            </a:pPr>
            <a:r>
              <a:rPr lang="vi-VN" sz="2000">
                <a:latin typeface="Unilever Shilling" panose="020B0502020202020204" pitchFamily="34" charset="77"/>
                <a:cs typeface="Unilever Shilling" panose="020B0502020202020204" pitchFamily="34" charset="77"/>
              </a:rPr>
              <a:t>Phan Thanh Hải – MSSV 22520390</a:t>
            </a:r>
          </a:p>
          <a:p>
            <a:pPr marL="342900" indent="-342900" algn="just">
              <a:buAutoNum type="arabicPeriod"/>
            </a:pPr>
            <a:r>
              <a:rPr lang="vi-VN" sz="2000">
                <a:solidFill>
                  <a:schemeClr val="tx1"/>
                </a:solidFill>
                <a:latin typeface="Unilever Shilling" panose="020B0502020202020204" pitchFamily="34" charset="77"/>
                <a:cs typeface="Unilever Shilling" panose="020B0502020202020204" pitchFamily="34" charset="77"/>
              </a:rPr>
              <a:t>Trương Hồng Anh – MSSV 22520084</a:t>
            </a:r>
          </a:p>
          <a:p>
            <a:pPr marL="342900" indent="-342900" algn="just">
              <a:buAutoNum type="arabicPeriod"/>
            </a:pPr>
            <a:r>
              <a:rPr lang="vi-VN" sz="2000">
                <a:latin typeface="Unilever Shilling" panose="020B0502020202020204" pitchFamily="34" charset="77"/>
                <a:cs typeface="Unilever Shilling" panose="020B0502020202020204" pitchFamily="34" charset="77"/>
              </a:rPr>
              <a:t>Nguyễn Hải Đăng – MSSV 22520189</a:t>
            </a:r>
            <a:endParaRPr lang="vi-VN" sz="2000">
              <a:solidFill>
                <a:schemeClr val="tx1"/>
              </a:solidFill>
              <a:latin typeface="Unilever Shilling" panose="020B0502020202020204" pitchFamily="34" charset="77"/>
              <a:cs typeface="Unilever Shilling" panose="020B0502020202020204" pitchFamily="34" charset="77"/>
            </a:endParaRPr>
          </a:p>
        </p:txBody>
      </p:sp>
      <p:grpSp>
        <p:nvGrpSpPr>
          <p:cNvPr id="16" name="Group 15">
            <a:extLst>
              <a:ext uri="{FF2B5EF4-FFF2-40B4-BE49-F238E27FC236}">
                <a16:creationId xmlns:a16="http://schemas.microsoft.com/office/drawing/2014/main" id="{77B776B9-17E0-A143-7347-0E595C667C8F}"/>
              </a:ext>
            </a:extLst>
          </p:cNvPr>
          <p:cNvGrpSpPr/>
          <p:nvPr/>
        </p:nvGrpSpPr>
        <p:grpSpPr>
          <a:xfrm>
            <a:off x="2426472" y="795228"/>
            <a:ext cx="7339054" cy="1533707"/>
            <a:chOff x="2426472" y="795228"/>
            <a:chExt cx="7339054" cy="1533707"/>
          </a:xfrm>
        </p:grpSpPr>
        <p:sp>
          <p:nvSpPr>
            <p:cNvPr id="9" name="TextBox 8">
              <a:extLst>
                <a:ext uri="{FF2B5EF4-FFF2-40B4-BE49-F238E27FC236}">
                  <a16:creationId xmlns:a16="http://schemas.microsoft.com/office/drawing/2014/main" id="{757EDCBA-5114-1177-641D-7CE61EA88647}"/>
                </a:ext>
              </a:extLst>
            </p:cNvPr>
            <p:cNvSpPr txBox="1"/>
            <p:nvPr/>
          </p:nvSpPr>
          <p:spPr>
            <a:xfrm>
              <a:off x="3297141" y="795228"/>
              <a:ext cx="5597718" cy="437322"/>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BÁO CÁO ĐỒ ÁN CUỐI KÌ CS231.021.1</a:t>
              </a:r>
              <a:endParaRPr lang="en-US" sz="2400" b="1" err="1">
                <a:solidFill>
                  <a:schemeClr val="tx2"/>
                </a:solidFill>
                <a:latin typeface="Unilever Shilling" panose="020B0502020202020204" pitchFamily="34" charset="77"/>
                <a:cs typeface="Unilever Shilling" panose="020B0502020202020204" pitchFamily="34" charset="77"/>
              </a:endParaRPr>
            </a:p>
          </p:txBody>
        </p:sp>
        <p:sp>
          <p:nvSpPr>
            <p:cNvPr id="14" name="TextBox 13">
              <a:extLst>
                <a:ext uri="{FF2B5EF4-FFF2-40B4-BE49-F238E27FC236}">
                  <a16:creationId xmlns:a16="http://schemas.microsoft.com/office/drawing/2014/main" id="{85E1274A-9841-AEDE-0E6C-63BBF6FEAC60}"/>
                </a:ext>
              </a:extLst>
            </p:cNvPr>
            <p:cNvSpPr txBox="1"/>
            <p:nvPr/>
          </p:nvSpPr>
          <p:spPr>
            <a:xfrm>
              <a:off x="2426472" y="1424474"/>
              <a:ext cx="7339054" cy="904461"/>
            </a:xfrm>
            <a:prstGeom prst="rect">
              <a:avLst/>
            </a:prstGeom>
            <a:noFill/>
          </p:spPr>
          <p:txBody>
            <a:bodyPr wrap="square" lIns="0" tIns="0" rIns="0" bIns="0" rtlCol="0">
              <a:noAutofit/>
            </a:bodyPr>
            <a:lstStyle/>
            <a:p>
              <a:pPr algn="ctr"/>
              <a:r>
                <a:rPr lang="vi-VN" sz="3200" b="1">
                  <a:solidFill>
                    <a:schemeClr val="accent1"/>
                  </a:solidFill>
                  <a:latin typeface="Unilever Shilling" panose="020B0502020202020204" pitchFamily="34" charset="77"/>
                  <a:cs typeface="Unilever Shilling" panose="020B0502020202020204" pitchFamily="34" charset="77"/>
                </a:rPr>
                <a:t>Phân Loại Côn Trùng Gây Hại</a:t>
              </a:r>
              <a:r>
                <a:rPr lang="en-US" sz="3200" b="1">
                  <a:solidFill>
                    <a:schemeClr val="accent1"/>
                  </a:solidFill>
                  <a:latin typeface="Unilever Shilling" panose="020B0502020202020204" pitchFamily="34" charset="77"/>
                  <a:cs typeface="Unilever Shilling" panose="020B0502020202020204" pitchFamily="34" charset="77"/>
                </a:rPr>
                <a:t> Trong </a:t>
              </a:r>
              <a:endParaRPr lang="vi-VN" sz="3200" b="1">
                <a:solidFill>
                  <a:schemeClr val="accent1"/>
                </a:solidFill>
                <a:latin typeface="Unilever Shilling" panose="020B0502020202020204" pitchFamily="34" charset="77"/>
                <a:cs typeface="Unilever Shilling" panose="020B0502020202020204" pitchFamily="34" charset="77"/>
              </a:endParaRPr>
            </a:p>
            <a:p>
              <a:pPr algn="ctr"/>
              <a:r>
                <a:rPr lang="en-US" sz="3200" b="1" err="1">
                  <a:solidFill>
                    <a:schemeClr val="accent1"/>
                  </a:solidFill>
                  <a:latin typeface="Unilever Shilling" panose="020B0502020202020204" pitchFamily="34" charset="77"/>
                  <a:cs typeface="Unilever Shilling" panose="020B0502020202020204" pitchFamily="34" charset="77"/>
                </a:rPr>
                <a:t>Lĩnh</a:t>
              </a:r>
              <a:r>
                <a:rPr lang="en-US" sz="3200" b="1">
                  <a:solidFill>
                    <a:schemeClr val="accent1"/>
                  </a:solidFill>
                  <a:latin typeface="Unilever Shilling" panose="020B0502020202020204" pitchFamily="34" charset="77"/>
                  <a:cs typeface="Unilever Shilling" panose="020B0502020202020204" pitchFamily="34" charset="77"/>
                </a:rPr>
                <a:t> Vực</a:t>
              </a:r>
              <a:r>
                <a:rPr lang="vi-VN" sz="3200" b="1">
                  <a:solidFill>
                    <a:schemeClr val="accent1"/>
                  </a:solidFill>
                  <a:latin typeface="Unilever Shilling" panose="020B0502020202020204" pitchFamily="34" charset="77"/>
                  <a:cs typeface="Unilever Shilling" panose="020B0502020202020204" pitchFamily="34" charset="77"/>
                </a:rPr>
                <a:t> Nông Nghiệp</a:t>
              </a:r>
              <a:endParaRPr lang="en-US" sz="3200" b="1">
                <a:solidFill>
                  <a:schemeClr val="accent1"/>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30778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err="1">
                <a:solidFill>
                  <a:schemeClr val="tx2"/>
                </a:solidFill>
                <a:latin typeface="Unilever Shilling" panose="020B0502020202020204" pitchFamily="34" charset="77"/>
                <a:cs typeface="Unilever Shilling" panose="020B0502020202020204" pitchFamily="34" charset="77"/>
              </a:rPr>
              <a:t>Color</a:t>
            </a:r>
            <a:r>
              <a:rPr lang="vi-VN" sz="2400" b="1">
                <a:solidFill>
                  <a:schemeClr val="tx2"/>
                </a:solidFill>
                <a:latin typeface="Unilever Shilling" panose="020B0502020202020204" pitchFamily="34" charset="77"/>
                <a:cs typeface="Unilever Shilling" panose="020B0502020202020204" pitchFamily="34" charset="77"/>
              </a:rPr>
              <a:t> </a:t>
            </a:r>
            <a:r>
              <a:rPr lang="vi-VN" sz="2400" b="1" err="1">
                <a:solidFill>
                  <a:schemeClr val="tx2"/>
                </a:solidFill>
                <a:latin typeface="Unilever Shilling" panose="020B0502020202020204" pitchFamily="34" charset="77"/>
                <a:cs typeface="Unilever Shilling" panose="020B0502020202020204" pitchFamily="34" charset="77"/>
              </a:rPr>
              <a:t>Histogram</a:t>
            </a:r>
            <a:r>
              <a:rPr lang="en-US" sz="2400" b="1">
                <a:solidFill>
                  <a:schemeClr val="tx2"/>
                </a:solidFill>
                <a:latin typeface="Unilever Shilling" panose="020B0502020202020204" pitchFamily="34" charset="77"/>
                <a:cs typeface="Unilever Shilling" panose="020B0502020202020204" pitchFamily="34" charset="77"/>
              </a:rPr>
              <a:t> (HSV)</a:t>
            </a: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3"/>
            <a:ext cx="10587425" cy="143990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err="1">
                <a:solidFill>
                  <a:schemeClr val="tx1"/>
                </a:solidFill>
                <a:latin typeface="Unilever Shilling" panose="020B0502020202020204"/>
                <a:cs typeface="Unilever Shilling" panose="020B0502020202020204" pitchFamily="34" charset="77"/>
              </a:rPr>
              <a:t>Histogram</a:t>
            </a:r>
            <a:r>
              <a:rPr lang="vi-VN">
                <a:solidFill>
                  <a:schemeClr val="tx1"/>
                </a:solidFill>
                <a:latin typeface="Unilever Shilling" panose="020B0502020202020204"/>
                <a:cs typeface="Unilever Shilling" panose="020B0502020202020204" pitchFamily="34" charset="77"/>
              </a:rPr>
              <a:t> là một biểu đồ thống kê mô tả phân bố của dữ liệu. Nó thể hiện tần suất xuất hiện của các giá trị (từ 0 đến 255) trong một </a:t>
            </a:r>
            <a:r>
              <a:rPr lang="en-US">
                <a:solidFill>
                  <a:schemeClr val="tx1"/>
                </a:solidFill>
                <a:latin typeface="Unilever Shilling" panose="020B0502020202020204"/>
                <a:cs typeface="Unilever Shilling" panose="020B0502020202020204" pitchFamily="34" charset="77"/>
              </a:rPr>
              <a:t>ảnh</a:t>
            </a:r>
            <a:r>
              <a:rPr lang="vi-VN">
                <a:solidFill>
                  <a:schemeClr val="tx1"/>
                </a:solidFill>
                <a:latin typeface="Unilever Shilling" panose="020B0502020202020204"/>
                <a:cs typeface="Unilever Shilling" panose="020B0502020202020204" pitchFamily="34" charset="77"/>
              </a:rPr>
              <a:t>. Thay vì tính tần suất xuất hiện ở tường điểm ảnh thì chia thành từng khoảng nhất định và giá trị của nó là tần suất xuất hiện của các điểm ảnh nằm trong khoảng đó. Mỗi khoảng giá trị như vậy được gọi là bin. Cuối cùng, nối các bin của các kênh màu lại với nhau để tạo thành đặc trưng.</a:t>
            </a:r>
          </a:p>
        </p:txBody>
      </p:sp>
      <p:pic>
        <p:nvPicPr>
          <p:cNvPr id="4" name="Picture 2" descr="a) Leaf sample (b) RGB histogram (c) HSV histogram (d) HSL histogram |  Download Scientific Diagram">
            <a:extLst>
              <a:ext uri="{FF2B5EF4-FFF2-40B4-BE49-F238E27FC236}">
                <a16:creationId xmlns:a16="http://schemas.microsoft.com/office/drawing/2014/main" id="{3F91E62C-1FC1-4311-D247-E1E4BAB9F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673" y="2428103"/>
            <a:ext cx="5601239" cy="373415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6B5998E-9394-2818-9966-BF0C8AD2ADA6}"/>
              </a:ext>
            </a:extLst>
          </p:cNvPr>
          <p:cNvGrpSpPr/>
          <p:nvPr/>
        </p:nvGrpSpPr>
        <p:grpSpPr>
          <a:xfrm>
            <a:off x="6590912" y="2428103"/>
            <a:ext cx="4986385" cy="3532283"/>
            <a:chOff x="6590912" y="2428103"/>
            <a:chExt cx="4986385" cy="3532283"/>
          </a:xfrm>
        </p:grpSpPr>
        <p:pic>
          <p:nvPicPr>
            <p:cNvPr id="1028" name="Picture 4">
              <a:extLst>
                <a:ext uri="{FF2B5EF4-FFF2-40B4-BE49-F238E27FC236}">
                  <a16:creationId xmlns:a16="http://schemas.microsoft.com/office/drawing/2014/main" id="{90FD2F99-4EE8-6246-861A-924E81A29B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630" r="10664"/>
            <a:stretch/>
          </p:blipFill>
          <p:spPr bwMode="auto">
            <a:xfrm>
              <a:off x="6590912" y="2428103"/>
              <a:ext cx="4947512" cy="35322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77E06C-8279-7DCC-1DBB-3A49FBA34B42}"/>
                </a:ext>
              </a:extLst>
            </p:cNvPr>
            <p:cNvSpPr txBox="1"/>
            <p:nvPr/>
          </p:nvSpPr>
          <p:spPr>
            <a:xfrm rot="3481465">
              <a:off x="6597348" y="4413998"/>
              <a:ext cx="801973" cy="288324"/>
            </a:xfrm>
            <a:prstGeom prst="rect">
              <a:avLst/>
            </a:prstGeom>
            <a:noFill/>
          </p:spPr>
          <p:txBody>
            <a:bodyPr wrap="square" lIns="0" tIns="0" rIns="0" bIns="0" rtlCol="0">
              <a:noAutofit/>
            </a:bodyPr>
            <a:lstStyle/>
            <a:p>
              <a:pPr algn="ctr"/>
              <a:r>
                <a:rPr lang="vi-VN" b="1">
                  <a:solidFill>
                    <a:schemeClr val="accent6"/>
                  </a:solidFill>
                  <a:latin typeface="Unilever Shilling" panose="020B0502020202020204" pitchFamily="34" charset="77"/>
                  <a:cs typeface="Unilever Shilling" panose="020B0502020202020204" pitchFamily="34" charset="77"/>
                </a:rPr>
                <a:t>[0, 179]</a:t>
              </a:r>
              <a:endParaRPr lang="en-US" b="1" err="1">
                <a:solidFill>
                  <a:schemeClr val="accent6"/>
                </a:solidFill>
                <a:latin typeface="Unilever Shilling" panose="020B0502020202020204" pitchFamily="34" charset="77"/>
                <a:cs typeface="Unilever Shilling" panose="020B0502020202020204" pitchFamily="34" charset="77"/>
              </a:endParaRPr>
            </a:p>
          </p:txBody>
        </p:sp>
        <p:sp>
          <p:nvSpPr>
            <p:cNvPr id="12" name="TextBox 11">
              <a:extLst>
                <a:ext uri="{FF2B5EF4-FFF2-40B4-BE49-F238E27FC236}">
                  <a16:creationId xmlns:a16="http://schemas.microsoft.com/office/drawing/2014/main" id="{282CB673-D27E-BCF5-60E0-FE55777807B7}"/>
                </a:ext>
              </a:extLst>
            </p:cNvPr>
            <p:cNvSpPr txBox="1"/>
            <p:nvPr/>
          </p:nvSpPr>
          <p:spPr>
            <a:xfrm rot="919519">
              <a:off x="9325671" y="4413984"/>
              <a:ext cx="899038" cy="288324"/>
            </a:xfrm>
            <a:prstGeom prst="rect">
              <a:avLst/>
            </a:prstGeom>
            <a:noFill/>
          </p:spPr>
          <p:txBody>
            <a:bodyPr wrap="square" lIns="0" tIns="0" rIns="0" bIns="0" rtlCol="0">
              <a:noAutofit/>
            </a:bodyPr>
            <a:lstStyle/>
            <a:p>
              <a:pPr algn="ctr"/>
              <a:r>
                <a:rPr lang="vi-VN" b="1">
                  <a:solidFill>
                    <a:schemeClr val="accent6"/>
                  </a:solidFill>
                  <a:latin typeface="Unilever Shilling" panose="020B0502020202020204" pitchFamily="34" charset="77"/>
                  <a:cs typeface="Unilever Shilling" panose="020B0502020202020204" pitchFamily="34" charset="77"/>
                </a:rPr>
                <a:t>[0, 255]</a:t>
              </a:r>
              <a:endParaRPr lang="en-US" b="1" err="1">
                <a:solidFill>
                  <a:schemeClr val="accent6"/>
                </a:solidFill>
                <a:latin typeface="Unilever Shilling" panose="020B0502020202020204" pitchFamily="34" charset="77"/>
                <a:cs typeface="Unilever Shilling" panose="020B0502020202020204" pitchFamily="34" charset="77"/>
              </a:endParaRPr>
            </a:p>
          </p:txBody>
        </p:sp>
        <p:sp>
          <p:nvSpPr>
            <p:cNvPr id="13" name="TextBox 12">
              <a:extLst>
                <a:ext uri="{FF2B5EF4-FFF2-40B4-BE49-F238E27FC236}">
                  <a16:creationId xmlns:a16="http://schemas.microsoft.com/office/drawing/2014/main" id="{435116F0-A8ED-A24C-5D5D-31930FAFD5E5}"/>
                </a:ext>
              </a:extLst>
            </p:cNvPr>
            <p:cNvSpPr txBox="1"/>
            <p:nvPr/>
          </p:nvSpPr>
          <p:spPr>
            <a:xfrm rot="5400000">
              <a:off x="10962597" y="4351652"/>
              <a:ext cx="941075" cy="288324"/>
            </a:xfrm>
            <a:prstGeom prst="rect">
              <a:avLst/>
            </a:prstGeom>
            <a:noFill/>
          </p:spPr>
          <p:txBody>
            <a:bodyPr wrap="square" lIns="0" tIns="0" rIns="0" bIns="0" rtlCol="0">
              <a:noAutofit/>
            </a:bodyPr>
            <a:lstStyle/>
            <a:p>
              <a:pPr algn="ctr"/>
              <a:r>
                <a:rPr lang="vi-VN" b="1">
                  <a:solidFill>
                    <a:schemeClr val="accent6"/>
                  </a:solidFill>
                  <a:latin typeface="Unilever Shilling" panose="020B0502020202020204" pitchFamily="34" charset="77"/>
                  <a:cs typeface="Unilever Shilling" panose="020B0502020202020204" pitchFamily="34" charset="77"/>
                </a:rPr>
                <a:t>[0, 255]</a:t>
              </a:r>
              <a:endParaRPr lang="en-US" b="1" err="1">
                <a:solidFill>
                  <a:schemeClr val="accent6"/>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381354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6843544"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Tiền Xử Lí Ảnh &amp; Xuất Trích Đặc Trưng HSV Histogram</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16" name="Group 15">
            <a:extLst>
              <a:ext uri="{FF2B5EF4-FFF2-40B4-BE49-F238E27FC236}">
                <a16:creationId xmlns:a16="http://schemas.microsoft.com/office/drawing/2014/main" id="{DC5DAB9F-3D24-E692-2F8A-E793C1683005}"/>
              </a:ext>
            </a:extLst>
          </p:cNvPr>
          <p:cNvGrpSpPr/>
          <p:nvPr/>
        </p:nvGrpSpPr>
        <p:grpSpPr>
          <a:xfrm>
            <a:off x="1077139" y="1412256"/>
            <a:ext cx="10727679" cy="543697"/>
            <a:chOff x="1077138" y="2202824"/>
            <a:chExt cx="10727679" cy="543697"/>
          </a:xfrm>
          <a:solidFill>
            <a:schemeClr val="accent3"/>
          </a:solidFill>
        </p:grpSpPr>
        <p:sp>
          <p:nvSpPr>
            <p:cNvPr id="41" name="Rectangle: Rounded Corners 40">
              <a:extLst>
                <a:ext uri="{FF2B5EF4-FFF2-40B4-BE49-F238E27FC236}">
                  <a16:creationId xmlns:a16="http://schemas.microsoft.com/office/drawing/2014/main" id="{2AC7C761-D09B-21AB-98FB-A07633EDDB81}"/>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42" name="TextBox 41">
              <a:extLst>
                <a:ext uri="{FF2B5EF4-FFF2-40B4-BE49-F238E27FC236}">
                  <a16:creationId xmlns:a16="http://schemas.microsoft.com/office/drawing/2014/main" id="{026A08E5-2849-9A79-3CE1-F2DA7C17095A}"/>
                </a:ext>
              </a:extLst>
            </p:cNvPr>
            <p:cNvSpPr txBox="1"/>
            <p:nvPr/>
          </p:nvSpPr>
          <p:spPr>
            <a:xfrm>
              <a:off x="4271319" y="2318153"/>
              <a:ext cx="4567880" cy="313037"/>
            </a:xfrm>
            <a:prstGeom prst="rect">
              <a:avLst/>
            </a:prstGeom>
            <a:grp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Đọc ảnh dưới dạng </a:t>
              </a:r>
              <a:r>
                <a:rPr lang="vi-VN" b="1">
                  <a:solidFill>
                    <a:schemeClr val="accent2"/>
                  </a:solidFill>
                  <a:latin typeface="Unilever Shilling" panose="020B0502020202020204" pitchFamily="34" charset="77"/>
                  <a:cs typeface="Unilever Shilling" panose="020B0502020202020204" pitchFamily="34" charset="77"/>
                </a:rPr>
                <a:t>RGB</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17" name="Group 16">
            <a:extLst>
              <a:ext uri="{FF2B5EF4-FFF2-40B4-BE49-F238E27FC236}">
                <a16:creationId xmlns:a16="http://schemas.microsoft.com/office/drawing/2014/main" id="{379D43E7-5249-63E7-0CFC-AF0AE467AA8A}"/>
              </a:ext>
            </a:extLst>
          </p:cNvPr>
          <p:cNvGrpSpPr/>
          <p:nvPr/>
        </p:nvGrpSpPr>
        <p:grpSpPr>
          <a:xfrm>
            <a:off x="4573347" y="2276315"/>
            <a:ext cx="7231470" cy="543697"/>
            <a:chOff x="1077138" y="2202824"/>
            <a:chExt cx="10727679" cy="543697"/>
          </a:xfrm>
          <a:solidFill>
            <a:schemeClr val="accent1"/>
          </a:solidFill>
        </p:grpSpPr>
        <p:sp>
          <p:nvSpPr>
            <p:cNvPr id="39" name="Rectangle: Rounded Corners 38">
              <a:extLst>
                <a:ext uri="{FF2B5EF4-FFF2-40B4-BE49-F238E27FC236}">
                  <a16:creationId xmlns:a16="http://schemas.microsoft.com/office/drawing/2014/main" id="{DF713BF8-1AAC-A9A2-706E-573B334E5E57}"/>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40" name="TextBox 39">
              <a:extLst>
                <a:ext uri="{FF2B5EF4-FFF2-40B4-BE49-F238E27FC236}">
                  <a16:creationId xmlns:a16="http://schemas.microsoft.com/office/drawing/2014/main" id="{F98515ED-CF9B-6ABC-E4FB-9EB58BCE0F38}"/>
                </a:ext>
              </a:extLst>
            </p:cNvPr>
            <p:cNvSpPr txBox="1"/>
            <p:nvPr/>
          </p:nvSpPr>
          <p:spPr>
            <a:xfrm>
              <a:off x="1258961" y="2318153"/>
              <a:ext cx="10455243" cy="313037"/>
            </a:xfrm>
            <a:prstGeom prst="rect">
              <a:avLst/>
            </a:prstGeom>
            <a:grpFill/>
          </p:spPr>
          <p:txBody>
            <a:bodyPr wrap="square" lIns="0" tIns="0" rIns="0" bIns="0" rtlCol="0">
              <a:noAutofit/>
            </a:bodyPr>
            <a:lstStyle/>
            <a:p>
              <a:pPr algn="ctr"/>
              <a:r>
                <a:rPr lang="vi-VN" sz="1800">
                  <a:solidFill>
                    <a:schemeClr val="bg1"/>
                  </a:solidFill>
                  <a:latin typeface="Unilever Shilling" panose="020B0502020202020204" pitchFamily="34" charset="77"/>
                  <a:cs typeface="Unilever Shilling" panose="020B0502020202020204" pitchFamily="34" charset="77"/>
                </a:rPr>
                <a:t>Điều chỉnh kích thước ảnh về </a:t>
              </a:r>
              <a:r>
                <a:rPr lang="vi-VN" sz="1800" b="1">
                  <a:solidFill>
                    <a:schemeClr val="accent2"/>
                  </a:solidFill>
                  <a:latin typeface="Unilever Shilling" panose="020B0502020202020204" pitchFamily="34" charset="77"/>
                  <a:cs typeface="Unilever Shilling" panose="020B0502020202020204" pitchFamily="34" charset="77"/>
                </a:rPr>
                <a:t>224 x 224</a:t>
              </a:r>
              <a:endParaRPr lang="en-US" sz="1800" b="1">
                <a:solidFill>
                  <a:schemeClr val="accent2"/>
                </a:solidFill>
                <a:latin typeface="Unilever Shilling" panose="020B0502020202020204" pitchFamily="34" charset="77"/>
                <a:cs typeface="Unilever Shilling" panose="020B0502020202020204" pitchFamily="34" charset="77"/>
              </a:endParaRPr>
            </a:p>
          </p:txBody>
        </p:sp>
      </p:grpSp>
      <p:grpSp>
        <p:nvGrpSpPr>
          <p:cNvPr id="18" name="Group 17">
            <a:extLst>
              <a:ext uri="{FF2B5EF4-FFF2-40B4-BE49-F238E27FC236}">
                <a16:creationId xmlns:a16="http://schemas.microsoft.com/office/drawing/2014/main" id="{E8DFA09B-5CC0-B664-BE93-E8D9BAC92843}"/>
              </a:ext>
            </a:extLst>
          </p:cNvPr>
          <p:cNvGrpSpPr/>
          <p:nvPr/>
        </p:nvGrpSpPr>
        <p:grpSpPr>
          <a:xfrm>
            <a:off x="4573347" y="2980193"/>
            <a:ext cx="7231470" cy="543697"/>
            <a:chOff x="1077138" y="2202824"/>
            <a:chExt cx="10727679" cy="543697"/>
          </a:xfrm>
          <a:solidFill>
            <a:schemeClr val="accent1"/>
          </a:solidFill>
        </p:grpSpPr>
        <p:sp>
          <p:nvSpPr>
            <p:cNvPr id="32" name="Rectangle: Rounded Corners 31">
              <a:extLst>
                <a:ext uri="{FF2B5EF4-FFF2-40B4-BE49-F238E27FC236}">
                  <a16:creationId xmlns:a16="http://schemas.microsoft.com/office/drawing/2014/main" id="{19EA5817-BD12-3A98-AB3A-7D0E9B2EAF10}"/>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38" name="TextBox 37">
              <a:extLst>
                <a:ext uri="{FF2B5EF4-FFF2-40B4-BE49-F238E27FC236}">
                  <a16:creationId xmlns:a16="http://schemas.microsoft.com/office/drawing/2014/main" id="{329605DD-3D53-DAEE-DFD6-E65A9FCFB6EF}"/>
                </a:ext>
              </a:extLst>
            </p:cNvPr>
            <p:cNvSpPr txBox="1"/>
            <p:nvPr/>
          </p:nvSpPr>
          <p:spPr>
            <a:xfrm>
              <a:off x="1145059" y="2318153"/>
              <a:ext cx="10569146" cy="313037"/>
            </a:xfrm>
            <a:prstGeom prst="rect">
              <a:avLst/>
            </a:prstGeom>
            <a:grp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Chuyển đổi không gian mày từ </a:t>
              </a:r>
              <a:r>
                <a:rPr lang="vi-VN" b="1">
                  <a:solidFill>
                    <a:schemeClr val="accent2"/>
                  </a:solidFill>
                  <a:latin typeface="Unilever Shilling" panose="020B0502020202020204" pitchFamily="34" charset="77"/>
                  <a:cs typeface="Unilever Shilling" panose="020B0502020202020204" pitchFamily="34" charset="77"/>
                </a:rPr>
                <a:t>RGB </a:t>
              </a:r>
              <a:r>
                <a:rPr lang="vi-VN">
                  <a:solidFill>
                    <a:schemeClr val="bg1"/>
                  </a:solidFill>
                  <a:latin typeface="Unilever Shilling" panose="020B0502020202020204" pitchFamily="34" charset="77"/>
                  <a:cs typeface="Unilever Shilling" panose="020B0502020202020204" pitchFamily="34" charset="77"/>
                </a:rPr>
                <a:t>sang </a:t>
              </a:r>
              <a:r>
                <a:rPr lang="vi-VN" b="1">
                  <a:solidFill>
                    <a:schemeClr val="accent2"/>
                  </a:solidFill>
                  <a:latin typeface="Unilever Shilling" panose="020B0502020202020204" pitchFamily="34" charset="77"/>
                  <a:cs typeface="Unilever Shilling" panose="020B0502020202020204" pitchFamily="34" charset="77"/>
                </a:rPr>
                <a:t>HSV</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48" name="Group 47">
            <a:extLst>
              <a:ext uri="{FF2B5EF4-FFF2-40B4-BE49-F238E27FC236}">
                <a16:creationId xmlns:a16="http://schemas.microsoft.com/office/drawing/2014/main" id="{0853D04D-5DB7-C333-26A9-B13E33224465}"/>
              </a:ext>
            </a:extLst>
          </p:cNvPr>
          <p:cNvGrpSpPr/>
          <p:nvPr/>
        </p:nvGrpSpPr>
        <p:grpSpPr>
          <a:xfrm>
            <a:off x="1077138" y="5256584"/>
            <a:ext cx="10727679" cy="543697"/>
            <a:chOff x="1077138" y="4004433"/>
            <a:chExt cx="10727679" cy="543697"/>
          </a:xfrm>
        </p:grpSpPr>
        <p:sp>
          <p:nvSpPr>
            <p:cNvPr id="49" name="Rectangle: Rounded Corners 48">
              <a:extLst>
                <a:ext uri="{FF2B5EF4-FFF2-40B4-BE49-F238E27FC236}">
                  <a16:creationId xmlns:a16="http://schemas.microsoft.com/office/drawing/2014/main" id="{D8BDA00A-6F56-7BD2-B077-EBC50004D776}"/>
                </a:ext>
              </a:extLst>
            </p:cNvPr>
            <p:cNvSpPr/>
            <p:nvPr/>
          </p:nvSpPr>
          <p:spPr>
            <a:xfrm>
              <a:off x="1077138" y="4004433"/>
              <a:ext cx="10727679" cy="54369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50" name="TextBox 49">
              <a:extLst>
                <a:ext uri="{FF2B5EF4-FFF2-40B4-BE49-F238E27FC236}">
                  <a16:creationId xmlns:a16="http://schemas.microsoft.com/office/drawing/2014/main" id="{F003A486-598F-4B68-8AA1-90C3B529A9AB}"/>
                </a:ext>
              </a:extLst>
            </p:cNvPr>
            <p:cNvSpPr txBox="1"/>
            <p:nvPr/>
          </p:nvSpPr>
          <p:spPr>
            <a:xfrm>
              <a:off x="1145059" y="4119762"/>
              <a:ext cx="10569146"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Trả về </a:t>
              </a:r>
              <a:r>
                <a:rPr lang="vi-VN" err="1">
                  <a:solidFill>
                    <a:schemeClr val="bg1"/>
                  </a:solidFill>
                  <a:latin typeface="Unilever Shilling" panose="020B0502020202020204" pitchFamily="34" charset="77"/>
                  <a:cs typeface="Unilever Shilling" panose="020B0502020202020204" pitchFamily="34" charset="77"/>
                </a:rPr>
                <a:t>vector</a:t>
              </a:r>
              <a:r>
                <a:rPr lang="vi-VN">
                  <a:solidFill>
                    <a:schemeClr val="bg1"/>
                  </a:solidFill>
                  <a:latin typeface="Unilever Shilling" panose="020B0502020202020204" pitchFamily="34" charset="77"/>
                  <a:cs typeface="Unilever Shilling" panose="020B0502020202020204" pitchFamily="34" charset="77"/>
                </a:rPr>
                <a:t> đặc trưng bằng cách làm </a:t>
              </a:r>
              <a:r>
                <a:rPr lang="vi-VN" err="1">
                  <a:solidFill>
                    <a:schemeClr val="bg1"/>
                  </a:solidFill>
                  <a:latin typeface="Unilever Shilling" panose="020B0502020202020204" pitchFamily="34" charset="77"/>
                  <a:cs typeface="Unilever Shilling" panose="020B0502020202020204" pitchFamily="34" charset="77"/>
                </a:rPr>
                <a:t>phẳng</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HSV </a:t>
              </a:r>
              <a:r>
                <a:rPr lang="vi-VN" b="1" err="1">
                  <a:solidFill>
                    <a:schemeClr val="accent2"/>
                  </a:solidFill>
                  <a:latin typeface="Unilever Shilling" panose="020B0502020202020204" pitchFamily="34" charset="77"/>
                  <a:cs typeface="Unilever Shilling" panose="020B0502020202020204" pitchFamily="34" charset="77"/>
                </a:rPr>
                <a:t>Histogram</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53" name="Group 52">
            <a:extLst>
              <a:ext uri="{FF2B5EF4-FFF2-40B4-BE49-F238E27FC236}">
                <a16:creationId xmlns:a16="http://schemas.microsoft.com/office/drawing/2014/main" id="{2E262D1A-5CF3-805C-36C6-DECC338DAD92}"/>
              </a:ext>
            </a:extLst>
          </p:cNvPr>
          <p:cNvGrpSpPr/>
          <p:nvPr/>
        </p:nvGrpSpPr>
        <p:grpSpPr>
          <a:xfrm>
            <a:off x="1073020" y="2276315"/>
            <a:ext cx="3202418" cy="2659907"/>
            <a:chOff x="1073020" y="2276316"/>
            <a:chExt cx="3202418" cy="1407756"/>
          </a:xfrm>
        </p:grpSpPr>
        <p:sp>
          <p:nvSpPr>
            <p:cNvPr id="51" name="Rectangle: Rounded Corners 50">
              <a:extLst>
                <a:ext uri="{FF2B5EF4-FFF2-40B4-BE49-F238E27FC236}">
                  <a16:creationId xmlns:a16="http://schemas.microsoft.com/office/drawing/2014/main" id="{7BE739ED-F4D8-4CFC-6C24-0EB4A5BAA2D5}"/>
                </a:ext>
              </a:extLst>
            </p:cNvPr>
            <p:cNvSpPr/>
            <p:nvPr/>
          </p:nvSpPr>
          <p:spPr>
            <a:xfrm>
              <a:off x="1077138" y="2276316"/>
              <a:ext cx="3198300" cy="140775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743F28D-EED3-9FBC-59B3-85ADD6764C6D}"/>
                </a:ext>
              </a:extLst>
            </p:cNvPr>
            <p:cNvSpPr txBox="1"/>
            <p:nvPr/>
          </p:nvSpPr>
          <p:spPr>
            <a:xfrm>
              <a:off x="1073020" y="2914670"/>
              <a:ext cx="3198300" cy="19611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Tạo một chuỗi các biến đổi</a:t>
              </a:r>
              <a:endParaRPr lang="en-US">
                <a:solidFill>
                  <a:schemeClr val="bg1"/>
                </a:solidFill>
                <a:latin typeface="Unilever Shilling" panose="020B0502020202020204" pitchFamily="34" charset="77"/>
                <a:cs typeface="Unilever Shilling" panose="020B0502020202020204" pitchFamily="34" charset="77"/>
              </a:endParaRPr>
            </a:p>
          </p:txBody>
        </p:sp>
      </p:grpSp>
      <p:grpSp>
        <p:nvGrpSpPr>
          <p:cNvPr id="54" name="Group 53">
            <a:extLst>
              <a:ext uri="{FF2B5EF4-FFF2-40B4-BE49-F238E27FC236}">
                <a16:creationId xmlns:a16="http://schemas.microsoft.com/office/drawing/2014/main" id="{2BCDA970-1CE2-5411-8401-EEAC8B782296}"/>
              </a:ext>
            </a:extLst>
          </p:cNvPr>
          <p:cNvGrpSpPr/>
          <p:nvPr/>
        </p:nvGrpSpPr>
        <p:grpSpPr>
          <a:xfrm>
            <a:off x="4573347" y="3693696"/>
            <a:ext cx="7231470" cy="543697"/>
            <a:chOff x="1077138" y="2202824"/>
            <a:chExt cx="10727679" cy="543697"/>
          </a:xfrm>
          <a:solidFill>
            <a:schemeClr val="accent1"/>
          </a:solidFill>
        </p:grpSpPr>
        <p:sp>
          <p:nvSpPr>
            <p:cNvPr id="55" name="Rectangle: Rounded Corners 54">
              <a:extLst>
                <a:ext uri="{FF2B5EF4-FFF2-40B4-BE49-F238E27FC236}">
                  <a16:creationId xmlns:a16="http://schemas.microsoft.com/office/drawing/2014/main" id="{D57AEEAA-1A62-E718-D83F-F212FDA11B19}"/>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56" name="TextBox 55">
              <a:extLst>
                <a:ext uri="{FF2B5EF4-FFF2-40B4-BE49-F238E27FC236}">
                  <a16:creationId xmlns:a16="http://schemas.microsoft.com/office/drawing/2014/main" id="{A7F38298-0EE0-B444-7D3E-5C33222EDB48}"/>
                </a:ext>
              </a:extLst>
            </p:cNvPr>
            <p:cNvSpPr txBox="1"/>
            <p:nvPr/>
          </p:nvSpPr>
          <p:spPr>
            <a:xfrm>
              <a:off x="1145059" y="2318153"/>
              <a:ext cx="10569146" cy="313037"/>
            </a:xfrm>
            <a:prstGeom prst="rect">
              <a:avLst/>
            </a:prstGeom>
            <a:grp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Tính toán </a:t>
              </a:r>
              <a:r>
                <a:rPr lang="vi-VN" b="1">
                  <a:solidFill>
                    <a:schemeClr val="accent2"/>
                  </a:solidFill>
                  <a:latin typeface="Unilever Shilling" panose="020B0502020202020204" pitchFamily="34" charset="77"/>
                  <a:cs typeface="Unilever Shilling" panose="020B0502020202020204" pitchFamily="34" charset="77"/>
                </a:rPr>
                <a:t>HSV Histogram</a:t>
              </a:r>
              <a:r>
                <a:rPr lang="vi-VN">
                  <a:solidFill>
                    <a:schemeClr val="bg1"/>
                  </a:solidFill>
                  <a:latin typeface="Unilever Shilling" panose="020B0502020202020204" pitchFamily="34" charset="77"/>
                  <a:cs typeface="Unilever Shilling" panose="020B0502020202020204" pitchFamily="34" charset="77"/>
                </a:rPr>
                <a:t> với thông số </a:t>
              </a:r>
              <a:r>
                <a:rPr lang="vi-VN" b="1">
                  <a:solidFill>
                    <a:schemeClr val="accent2"/>
                  </a:solidFill>
                  <a:latin typeface="Unilever Shilling" panose="020B0502020202020204" pitchFamily="34" charset="77"/>
                  <a:cs typeface="Unilever Shilling" panose="020B0502020202020204" pitchFamily="34" charset="77"/>
                </a:rPr>
                <a:t>bins (8, 8, 8)</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57" name="Group 56">
            <a:extLst>
              <a:ext uri="{FF2B5EF4-FFF2-40B4-BE49-F238E27FC236}">
                <a16:creationId xmlns:a16="http://schemas.microsoft.com/office/drawing/2014/main" id="{FFDE5277-914A-ABEF-C094-011AF7035083}"/>
              </a:ext>
            </a:extLst>
          </p:cNvPr>
          <p:cNvGrpSpPr/>
          <p:nvPr/>
        </p:nvGrpSpPr>
        <p:grpSpPr>
          <a:xfrm>
            <a:off x="4573347" y="4392526"/>
            <a:ext cx="7231470" cy="543697"/>
            <a:chOff x="1077138" y="2202824"/>
            <a:chExt cx="10727679" cy="543697"/>
          </a:xfrm>
          <a:solidFill>
            <a:schemeClr val="accent1"/>
          </a:solidFill>
        </p:grpSpPr>
        <p:sp>
          <p:nvSpPr>
            <p:cNvPr id="58" name="Rectangle: Rounded Corners 57">
              <a:extLst>
                <a:ext uri="{FF2B5EF4-FFF2-40B4-BE49-F238E27FC236}">
                  <a16:creationId xmlns:a16="http://schemas.microsoft.com/office/drawing/2014/main" id="{1613B515-5873-45D9-D960-94C0EB71EB97}"/>
                </a:ext>
              </a:extLst>
            </p:cNvPr>
            <p:cNvSpPr/>
            <p:nvPr/>
          </p:nvSpPr>
          <p:spPr>
            <a:xfrm>
              <a:off x="1077138" y="2202824"/>
              <a:ext cx="10727679" cy="54369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59" name="TextBox 58">
              <a:extLst>
                <a:ext uri="{FF2B5EF4-FFF2-40B4-BE49-F238E27FC236}">
                  <a16:creationId xmlns:a16="http://schemas.microsoft.com/office/drawing/2014/main" id="{D78EF932-9C97-6699-6077-C60BFD969316}"/>
                </a:ext>
              </a:extLst>
            </p:cNvPr>
            <p:cNvSpPr txBox="1"/>
            <p:nvPr/>
          </p:nvSpPr>
          <p:spPr>
            <a:xfrm>
              <a:off x="1145059" y="2318153"/>
              <a:ext cx="10569146" cy="313037"/>
            </a:xfrm>
            <a:prstGeom prst="rect">
              <a:avLst/>
            </a:prstGeom>
            <a:grp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Chuẩn hóa </a:t>
              </a:r>
              <a:r>
                <a:rPr lang="vi-VN" b="1">
                  <a:solidFill>
                    <a:schemeClr val="accent2"/>
                  </a:solidFill>
                  <a:latin typeface="Unilever Shilling" panose="020B0502020202020204" pitchFamily="34" charset="77"/>
                  <a:cs typeface="Unilever Shilling" panose="020B0502020202020204" pitchFamily="34" charset="77"/>
                </a:rPr>
                <a:t>HSV </a:t>
              </a:r>
              <a:r>
                <a:rPr lang="vi-VN" b="1" err="1">
                  <a:solidFill>
                    <a:schemeClr val="accent2"/>
                  </a:solidFill>
                  <a:latin typeface="Unilever Shilling" panose="020B0502020202020204" pitchFamily="34" charset="77"/>
                  <a:cs typeface="Unilever Shilling" panose="020B0502020202020204" pitchFamily="34" charset="77"/>
                </a:rPr>
                <a:t>Histogram</a:t>
              </a:r>
              <a:r>
                <a:rPr lang="vi-VN" b="1">
                  <a:solidFill>
                    <a:schemeClr val="accent2"/>
                  </a:solidFill>
                  <a:latin typeface="Unilever Shilling" panose="020B0502020202020204" pitchFamily="34" charset="77"/>
                  <a:cs typeface="Unilever Shilling" panose="020B0502020202020204" pitchFamily="34" charset="77"/>
                </a:rPr>
                <a:t> </a:t>
              </a:r>
              <a:r>
                <a:rPr lang="vi-VN">
                  <a:solidFill>
                    <a:schemeClr val="bg1"/>
                  </a:solidFill>
                  <a:latin typeface="Unilever Shilling" panose="020B0502020202020204" pitchFamily="34" charset="77"/>
                  <a:cs typeface="Unilever Shilling" panose="020B0502020202020204" pitchFamily="34" charset="77"/>
                </a:rPr>
                <a:t>sang hệ </a:t>
              </a:r>
              <a:r>
                <a:rPr lang="vi-VN" b="1">
                  <a:solidFill>
                    <a:schemeClr val="accent2"/>
                  </a:solidFill>
                  <a:latin typeface="Unilever Shilling" panose="020B0502020202020204" pitchFamily="34" charset="77"/>
                  <a:cs typeface="Unilever Shilling" panose="020B0502020202020204" pitchFamily="34" charset="77"/>
                </a:rPr>
                <a:t>[0, 1] </a:t>
              </a:r>
              <a:endParaRPr lang="en-US" b="1">
                <a:solidFill>
                  <a:schemeClr val="accent2"/>
                </a:solidFill>
                <a:latin typeface="Unilever Shilling" panose="020B0502020202020204" pitchFamily="34" charset="77"/>
                <a:cs typeface="Unilever Shilling" panose="020B0502020202020204" pitchFamily="34" charset="77"/>
              </a:endParaRPr>
            </a:p>
          </p:txBody>
        </p:sp>
      </p:grpSp>
      <p:sp>
        <p:nvSpPr>
          <p:cNvPr id="2" name="TextBox 1">
            <a:extLst>
              <a:ext uri="{FF2B5EF4-FFF2-40B4-BE49-F238E27FC236}">
                <a16:creationId xmlns:a16="http://schemas.microsoft.com/office/drawing/2014/main" id="{AADFD375-514B-E898-5B19-6E1B6FA61388}"/>
              </a:ext>
            </a:extLst>
          </p:cNvPr>
          <p:cNvSpPr txBox="1"/>
          <p:nvPr/>
        </p:nvSpPr>
        <p:spPr>
          <a:xfrm>
            <a:off x="1077138" y="6049384"/>
            <a:ext cx="10621526" cy="206485"/>
          </a:xfrm>
          <a:prstGeom prst="rect">
            <a:avLst/>
          </a:prstGeom>
          <a:noFill/>
        </p:spPr>
        <p:txBody>
          <a:bodyPr wrap="square" lIns="0" tIns="0" rIns="0" bIns="0" rtlCol="0">
            <a:noAutofit/>
          </a:bodyPr>
          <a:lstStyle/>
          <a:p>
            <a:pPr algn="l"/>
            <a:r>
              <a:rPr lang="vi-VN" sz="1400" i="1">
                <a:solidFill>
                  <a:schemeClr val="accent6"/>
                </a:solidFill>
                <a:latin typeface="Unilever Shilling" panose="020B0502020202020204" pitchFamily="34" charset="77"/>
                <a:cs typeface="Unilever Shilling" panose="020B0502020202020204" pitchFamily="34" charset="77"/>
              </a:rPr>
              <a:t>Thông số điều chỉnh </a:t>
            </a:r>
            <a:r>
              <a:rPr lang="vi-VN" sz="1400" i="1" err="1">
                <a:solidFill>
                  <a:schemeClr val="accent6"/>
                </a:solidFill>
                <a:latin typeface="Unilever Shilling" panose="020B0502020202020204" pitchFamily="34" charset="77"/>
                <a:cs typeface="Unilever Shilling" panose="020B0502020202020204" pitchFamily="34" charset="77"/>
              </a:rPr>
              <a:t>bins</a:t>
            </a:r>
            <a:r>
              <a:rPr lang="vi-VN" sz="1400" i="1">
                <a:solidFill>
                  <a:schemeClr val="accent6"/>
                </a:solidFill>
                <a:latin typeface="Unilever Shilling" panose="020B0502020202020204" pitchFamily="34" charset="77"/>
                <a:cs typeface="Unilever Shilling" panose="020B0502020202020204" pitchFamily="34" charset="77"/>
              </a:rPr>
              <a:t> được lựa chọn trên thực nghiệm nhằm mang lại hiệu quả cao nhất</a:t>
            </a:r>
            <a:endParaRPr lang="en-US" sz="1400" i="1">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298534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err="1">
                <a:solidFill>
                  <a:schemeClr val="tx2"/>
                </a:solidFill>
                <a:latin typeface="Unilever Shilling" panose="020B0502020202020204" pitchFamily="34" charset="77"/>
                <a:cs typeface="Unilever Shilling" panose="020B0502020202020204" pitchFamily="34" charset="77"/>
              </a:rPr>
              <a:t>Resnet</a:t>
            </a:r>
            <a:r>
              <a:rPr lang="vi-VN" sz="2400" b="1">
                <a:solidFill>
                  <a:schemeClr val="tx2"/>
                </a:solidFill>
                <a:latin typeface="Unilever Shilling" panose="020B0502020202020204" pitchFamily="34" charset="77"/>
                <a:cs typeface="Unilever Shilling" panose="020B0502020202020204" pitchFamily="34" charset="77"/>
              </a:rPr>
              <a:t> 18</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3"/>
            <a:ext cx="10587425" cy="87066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a:cs typeface="Unilever Shilling" panose="020B0502020202020204" pitchFamily="34" charset="77"/>
              </a:rPr>
              <a:t>ResNet (Residual Network) là một kiến trúc mạng nơ-</a:t>
            </a:r>
            <a:r>
              <a:rPr lang="vi-VN" err="1">
                <a:solidFill>
                  <a:schemeClr val="tx1"/>
                </a:solidFill>
                <a:latin typeface="Unilever Shilling" panose="020B0502020202020204"/>
                <a:cs typeface="Unilever Shilling" panose="020B0502020202020204" pitchFamily="34" charset="77"/>
              </a:rPr>
              <a:t>ron</a:t>
            </a:r>
            <a:r>
              <a:rPr lang="vi-VN">
                <a:solidFill>
                  <a:schemeClr val="tx1"/>
                </a:solidFill>
                <a:latin typeface="Unilever Shilling" panose="020B0502020202020204"/>
                <a:cs typeface="Unilever Shilling" panose="020B0502020202020204" pitchFamily="34" charset="77"/>
              </a:rPr>
              <a:t> tích chập được giới thiệu bởi </a:t>
            </a:r>
            <a:r>
              <a:rPr lang="vi-VN" b="1">
                <a:solidFill>
                  <a:schemeClr val="tx1"/>
                </a:solidFill>
                <a:latin typeface="Unilever Shilling" panose="020B0502020202020204"/>
                <a:cs typeface="Unilever Shilling" panose="020B0502020202020204" pitchFamily="34" charset="77"/>
              </a:rPr>
              <a:t>Kaiming He </a:t>
            </a:r>
            <a:r>
              <a:rPr lang="vi-VN">
                <a:solidFill>
                  <a:schemeClr val="tx1"/>
                </a:solidFill>
                <a:latin typeface="Unilever Shilling" panose="020B0502020202020204"/>
                <a:cs typeface="Unilever Shilling" panose="020B0502020202020204" pitchFamily="34" charset="77"/>
              </a:rPr>
              <a:t>và đồng nghiệp vào năm </a:t>
            </a:r>
            <a:r>
              <a:rPr lang="vi-VN" b="1">
                <a:solidFill>
                  <a:schemeClr val="tx1"/>
                </a:solidFill>
                <a:latin typeface="Unilever Shilling" panose="020B0502020202020204"/>
                <a:cs typeface="Unilever Shilling" panose="020B0502020202020204" pitchFamily="34" charset="77"/>
              </a:rPr>
              <a:t>2015</a:t>
            </a:r>
            <a:r>
              <a:rPr lang="vi-VN">
                <a:solidFill>
                  <a:schemeClr val="tx1"/>
                </a:solidFill>
                <a:latin typeface="Unilever Shilling" panose="020B0502020202020204"/>
                <a:cs typeface="Unilever Shilling" panose="020B0502020202020204" pitchFamily="34" charset="77"/>
              </a:rPr>
              <a:t> và giành được </a:t>
            </a:r>
            <a:r>
              <a:rPr lang="vi-VN" b="1">
                <a:solidFill>
                  <a:schemeClr val="tx1"/>
                </a:solidFill>
                <a:latin typeface="Unilever Shilling" panose="020B0502020202020204"/>
                <a:cs typeface="Unilever Shilling" panose="020B0502020202020204" pitchFamily="34" charset="77"/>
              </a:rPr>
              <a:t>vị trí thứ 1 </a:t>
            </a:r>
            <a:r>
              <a:rPr lang="vi-VN">
                <a:solidFill>
                  <a:schemeClr val="tx1"/>
                </a:solidFill>
                <a:latin typeface="Unilever Shilling" panose="020B0502020202020204"/>
                <a:cs typeface="Unilever Shilling" panose="020B0502020202020204" pitchFamily="34" charset="77"/>
              </a:rPr>
              <a:t>trong </a:t>
            </a:r>
            <a:r>
              <a:rPr lang="vi-VN" b="1">
                <a:solidFill>
                  <a:schemeClr val="tx1"/>
                </a:solidFill>
                <a:latin typeface="Unilever Shilling" panose="020B0502020202020204"/>
                <a:cs typeface="Unilever Shilling" panose="020B0502020202020204" pitchFamily="34" charset="77"/>
              </a:rPr>
              <a:t>cuộc thi ILSVRC 2015 </a:t>
            </a:r>
            <a:r>
              <a:rPr lang="vi-VN">
                <a:solidFill>
                  <a:schemeClr val="tx1"/>
                </a:solidFill>
                <a:latin typeface="Unilever Shilling" panose="020B0502020202020204"/>
                <a:cs typeface="Unilever Shilling" panose="020B0502020202020204" pitchFamily="34" charset="77"/>
              </a:rPr>
              <a:t>với tỉ lệ lỗi </a:t>
            </a:r>
            <a:r>
              <a:rPr lang="vi-VN" err="1">
                <a:solidFill>
                  <a:schemeClr val="tx1"/>
                </a:solidFill>
                <a:latin typeface="Unilever Shilling" panose="020B0502020202020204"/>
                <a:cs typeface="Unilever Shilling" panose="020B0502020202020204" pitchFamily="34" charset="77"/>
              </a:rPr>
              <a:t>top</a:t>
            </a:r>
            <a:r>
              <a:rPr lang="vi-VN">
                <a:solidFill>
                  <a:schemeClr val="tx1"/>
                </a:solidFill>
                <a:latin typeface="Unilever Shilling" panose="020B0502020202020204"/>
                <a:cs typeface="Unilever Shilling" panose="020B0502020202020204" pitchFamily="34" charset="77"/>
              </a:rPr>
              <a:t> 5 chỉ </a:t>
            </a:r>
            <a:r>
              <a:rPr lang="vi-VN" b="1">
                <a:solidFill>
                  <a:schemeClr val="tx1"/>
                </a:solidFill>
                <a:latin typeface="Unilever Shilling" panose="020B0502020202020204"/>
                <a:cs typeface="Unilever Shilling" panose="020B0502020202020204" pitchFamily="34" charset="77"/>
              </a:rPr>
              <a:t>3.57%.</a:t>
            </a:r>
          </a:p>
        </p:txBody>
      </p:sp>
      <p:pic>
        <p:nvPicPr>
          <p:cNvPr id="1026" name="Picture 2">
            <a:extLst>
              <a:ext uri="{FF2B5EF4-FFF2-40B4-BE49-F238E27FC236}">
                <a16:creationId xmlns:a16="http://schemas.microsoft.com/office/drawing/2014/main" id="{A48A2BA4-6698-64EA-89D0-7825116C7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920" y="1881473"/>
            <a:ext cx="3482935" cy="208293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BC90A2F-A623-5E1E-D3B0-604288EABA74}"/>
              </a:ext>
            </a:extLst>
          </p:cNvPr>
          <p:cNvGrpSpPr/>
          <p:nvPr/>
        </p:nvGrpSpPr>
        <p:grpSpPr>
          <a:xfrm>
            <a:off x="2044263" y="4150588"/>
            <a:ext cx="8478246" cy="2258605"/>
            <a:chOff x="2047874" y="4477763"/>
            <a:chExt cx="8478246" cy="2258605"/>
          </a:xfrm>
        </p:grpSpPr>
        <p:pic>
          <p:nvPicPr>
            <p:cNvPr id="1030" name="Picture 6" descr="Original ResNet-18 Architecture | Download Scientific Diagram">
              <a:extLst>
                <a:ext uri="{FF2B5EF4-FFF2-40B4-BE49-F238E27FC236}">
                  <a16:creationId xmlns:a16="http://schemas.microsoft.com/office/drawing/2014/main" id="{95DB24EB-1E1B-1124-A897-F39769DA8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7874" y="4477763"/>
              <a:ext cx="8096250" cy="2181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F15F04-3382-135D-849B-BEA3739DEC47}"/>
                </a:ext>
              </a:extLst>
            </p:cNvPr>
            <p:cNvSpPr/>
            <p:nvPr/>
          </p:nvSpPr>
          <p:spPr>
            <a:xfrm>
              <a:off x="2305878" y="5200153"/>
              <a:ext cx="7490129" cy="1536215"/>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91A30B-0EFB-4AFB-FEE1-0624CA627F5B}"/>
                </a:ext>
              </a:extLst>
            </p:cNvPr>
            <p:cNvSpPr txBox="1"/>
            <p:nvPr/>
          </p:nvSpPr>
          <p:spPr>
            <a:xfrm>
              <a:off x="9414012" y="4814516"/>
              <a:ext cx="1112108" cy="387178"/>
            </a:xfrm>
            <a:prstGeom prst="rect">
              <a:avLst/>
            </a:prstGeom>
            <a:noFill/>
          </p:spPr>
          <p:txBody>
            <a:bodyPr wrap="square" lIns="0" tIns="0" rIns="0" bIns="0" rtlCol="0">
              <a:noAutofit/>
            </a:bodyPr>
            <a:lstStyle/>
            <a:p>
              <a:pPr algn="ctr"/>
              <a:r>
                <a:rPr lang="vi-VN" b="1">
                  <a:solidFill>
                    <a:schemeClr val="accent6"/>
                  </a:solidFill>
                  <a:latin typeface="Unilever Shilling" panose="020B0502020202020204" pitchFamily="34" charset="77"/>
                  <a:cs typeface="Unilever Shilling" panose="020B0502020202020204" pitchFamily="34" charset="77"/>
                </a:rPr>
                <a:t>18 Layers</a:t>
              </a:r>
              <a:endParaRPr lang="en-US" b="1">
                <a:solidFill>
                  <a:schemeClr val="accent6"/>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3094528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Tiền Xử Lí Ảnh </a:t>
            </a:r>
            <a:r>
              <a:rPr lang="vi-VN" sz="2400" b="1" err="1">
                <a:solidFill>
                  <a:schemeClr val="tx2"/>
                </a:solidFill>
                <a:latin typeface="Unilever Shilling" panose="020B0502020202020204" pitchFamily="34" charset="77"/>
                <a:cs typeface="Unilever Shilling" panose="020B0502020202020204" pitchFamily="34" charset="77"/>
              </a:rPr>
              <a:t>Resnet</a:t>
            </a:r>
            <a:r>
              <a:rPr lang="vi-VN" sz="2400" b="1">
                <a:solidFill>
                  <a:schemeClr val="tx2"/>
                </a:solidFill>
                <a:latin typeface="Unilever Shilling" panose="020B0502020202020204" pitchFamily="34" charset="77"/>
                <a:cs typeface="Unilever Shilling" panose="020B0502020202020204" pitchFamily="34" charset="77"/>
              </a:rPr>
              <a:t> 18</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16" name="Group 15">
            <a:extLst>
              <a:ext uri="{FF2B5EF4-FFF2-40B4-BE49-F238E27FC236}">
                <a16:creationId xmlns:a16="http://schemas.microsoft.com/office/drawing/2014/main" id="{D0DAE0D4-8488-A083-EFCE-F73C7A088EED}"/>
              </a:ext>
            </a:extLst>
          </p:cNvPr>
          <p:cNvGrpSpPr/>
          <p:nvPr/>
        </p:nvGrpSpPr>
        <p:grpSpPr>
          <a:xfrm>
            <a:off x="1077138" y="1212416"/>
            <a:ext cx="10842260" cy="4433168"/>
            <a:chOff x="1077138" y="1212416"/>
            <a:chExt cx="10842260" cy="4433168"/>
          </a:xfrm>
        </p:grpSpPr>
        <p:grpSp>
          <p:nvGrpSpPr>
            <p:cNvPr id="37" name="Group 36">
              <a:extLst>
                <a:ext uri="{FF2B5EF4-FFF2-40B4-BE49-F238E27FC236}">
                  <a16:creationId xmlns:a16="http://schemas.microsoft.com/office/drawing/2014/main" id="{1422C921-8A58-024A-45F4-418A999223AC}"/>
                </a:ext>
              </a:extLst>
            </p:cNvPr>
            <p:cNvGrpSpPr/>
            <p:nvPr/>
          </p:nvGrpSpPr>
          <p:grpSpPr>
            <a:xfrm>
              <a:off x="1077138" y="1212416"/>
              <a:ext cx="10785349" cy="4433168"/>
              <a:chOff x="1077137" y="2202824"/>
              <a:chExt cx="10785349" cy="4433168"/>
            </a:xfrm>
          </p:grpSpPr>
          <p:grpSp>
            <p:nvGrpSpPr>
              <p:cNvPr id="20" name="Group 19">
                <a:extLst>
                  <a:ext uri="{FF2B5EF4-FFF2-40B4-BE49-F238E27FC236}">
                    <a16:creationId xmlns:a16="http://schemas.microsoft.com/office/drawing/2014/main" id="{E9CD7527-FEEC-3A9C-ACF8-60DC504995EF}"/>
                  </a:ext>
                </a:extLst>
              </p:cNvPr>
              <p:cNvGrpSpPr/>
              <p:nvPr/>
            </p:nvGrpSpPr>
            <p:grpSpPr>
              <a:xfrm>
                <a:off x="1077138" y="2202824"/>
                <a:ext cx="10727679" cy="543697"/>
                <a:chOff x="1077138" y="2202824"/>
                <a:chExt cx="10727679" cy="543697"/>
              </a:xfrm>
            </p:grpSpPr>
            <p:sp>
              <p:nvSpPr>
                <p:cNvPr id="3" name="Rectangle: Rounded Corners 2">
                  <a:extLst>
                    <a:ext uri="{FF2B5EF4-FFF2-40B4-BE49-F238E27FC236}">
                      <a16:creationId xmlns:a16="http://schemas.microsoft.com/office/drawing/2014/main" id="{A424E898-DEA6-D31C-3B5F-5760E79C0ABD}"/>
                    </a:ext>
                  </a:extLst>
                </p:cNvPr>
                <p:cNvSpPr/>
                <p:nvPr/>
              </p:nvSpPr>
              <p:spPr>
                <a:xfrm>
                  <a:off x="1077138" y="2202824"/>
                  <a:ext cx="10727679" cy="543697"/>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19" name="TextBox 18">
                  <a:extLst>
                    <a:ext uri="{FF2B5EF4-FFF2-40B4-BE49-F238E27FC236}">
                      <a16:creationId xmlns:a16="http://schemas.microsoft.com/office/drawing/2014/main" id="{39C01791-59CE-C242-6013-9FDC2FCA989E}"/>
                    </a:ext>
                  </a:extLst>
                </p:cNvPr>
                <p:cNvSpPr txBox="1"/>
                <p:nvPr/>
              </p:nvSpPr>
              <p:spPr>
                <a:xfrm>
                  <a:off x="4271319" y="2318153"/>
                  <a:ext cx="3649362"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Đọc ảnh dưới dạng </a:t>
                  </a:r>
                  <a:r>
                    <a:rPr lang="vi-VN" b="1">
                      <a:solidFill>
                        <a:schemeClr val="accent2"/>
                      </a:solidFill>
                      <a:latin typeface="Unilever Shilling" panose="020B0502020202020204" pitchFamily="34" charset="77"/>
                      <a:cs typeface="Unilever Shilling" panose="020B0502020202020204" pitchFamily="34" charset="77"/>
                    </a:rPr>
                    <a:t>RGB</a:t>
                  </a:r>
                  <a:endParaRPr lang="en-US" b="1">
                    <a:solidFill>
                      <a:schemeClr val="accent2"/>
                    </a:solidFill>
                    <a:latin typeface="Unilever Shilling" panose="020B0502020202020204" pitchFamily="34" charset="77"/>
                    <a:cs typeface="Unilever Shilling" panose="020B0502020202020204" pitchFamily="34" charset="77"/>
                  </a:endParaRPr>
                </a:p>
              </p:txBody>
            </p:sp>
          </p:grpSp>
          <p:sp>
            <p:nvSpPr>
              <p:cNvPr id="24" name="TextBox 23">
                <a:extLst>
                  <a:ext uri="{FF2B5EF4-FFF2-40B4-BE49-F238E27FC236}">
                    <a16:creationId xmlns:a16="http://schemas.microsoft.com/office/drawing/2014/main" id="{FA54DB5D-78E3-0BAE-87BE-C270E0F773C5}"/>
                  </a:ext>
                </a:extLst>
              </p:cNvPr>
              <p:cNvSpPr txBox="1"/>
              <p:nvPr/>
            </p:nvSpPr>
            <p:spPr>
              <a:xfrm>
                <a:off x="4458768" y="3124432"/>
                <a:ext cx="7346049" cy="331573"/>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Điều chỉnh về kích thước</a:t>
                </a:r>
                <a:endParaRPr lang="en-US" sz="1600">
                  <a:solidFill>
                    <a:schemeClr val="accent2"/>
                  </a:solidFill>
                  <a:latin typeface="Unilever Shilling" panose="020B0502020202020204" pitchFamily="34" charset="77"/>
                  <a:cs typeface="Unilever Shilling" panose="020B0502020202020204" pitchFamily="34" charset="77"/>
                </a:endParaRPr>
              </a:p>
            </p:txBody>
          </p:sp>
          <p:grpSp>
            <p:nvGrpSpPr>
              <p:cNvPr id="33" name="Group 32">
                <a:extLst>
                  <a:ext uri="{FF2B5EF4-FFF2-40B4-BE49-F238E27FC236}">
                    <a16:creationId xmlns:a16="http://schemas.microsoft.com/office/drawing/2014/main" id="{6B9890B6-3AF3-F081-9727-72091A34B0D8}"/>
                  </a:ext>
                </a:extLst>
              </p:cNvPr>
              <p:cNvGrpSpPr/>
              <p:nvPr/>
            </p:nvGrpSpPr>
            <p:grpSpPr>
              <a:xfrm>
                <a:off x="1077138" y="2980193"/>
                <a:ext cx="3198300" cy="2813067"/>
                <a:chOff x="1077138" y="2980193"/>
                <a:chExt cx="3198300" cy="2644809"/>
              </a:xfrm>
            </p:grpSpPr>
            <p:sp>
              <p:nvSpPr>
                <p:cNvPr id="4" name="Rectangle: Rounded Corners 3">
                  <a:extLst>
                    <a:ext uri="{FF2B5EF4-FFF2-40B4-BE49-F238E27FC236}">
                      <a16:creationId xmlns:a16="http://schemas.microsoft.com/office/drawing/2014/main" id="{3BE97594-2B72-FBE6-3B8C-2552A2EDF0A9}"/>
                    </a:ext>
                  </a:extLst>
                </p:cNvPr>
                <p:cNvSpPr/>
                <p:nvPr/>
              </p:nvSpPr>
              <p:spPr>
                <a:xfrm>
                  <a:off x="1077138" y="2980193"/>
                  <a:ext cx="3198300" cy="264480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70E728D-5E3A-C24C-AE18-BA206F314978}"/>
                    </a:ext>
                  </a:extLst>
                </p:cNvPr>
                <p:cNvSpPr txBox="1"/>
                <p:nvPr/>
              </p:nvSpPr>
              <p:spPr>
                <a:xfrm>
                  <a:off x="1077138" y="4130400"/>
                  <a:ext cx="3198300" cy="344394"/>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Tạo một chuỗi các biến đổi</a:t>
                  </a:r>
                  <a:endParaRPr lang="en-US">
                    <a:solidFill>
                      <a:schemeClr val="bg1"/>
                    </a:solidFill>
                    <a:latin typeface="Unilever Shilling" panose="020B0502020202020204" pitchFamily="34" charset="77"/>
                    <a:cs typeface="Unilever Shilling" panose="020B0502020202020204" pitchFamily="34" charset="77"/>
                  </a:endParaRPr>
                </a:p>
              </p:txBody>
            </p:sp>
          </p:grpSp>
          <p:grpSp>
            <p:nvGrpSpPr>
              <p:cNvPr id="31" name="Group 30">
                <a:extLst>
                  <a:ext uri="{FF2B5EF4-FFF2-40B4-BE49-F238E27FC236}">
                    <a16:creationId xmlns:a16="http://schemas.microsoft.com/office/drawing/2014/main" id="{338CA6C2-911E-0135-78D2-5955EFF1C32F}"/>
                  </a:ext>
                </a:extLst>
              </p:cNvPr>
              <p:cNvGrpSpPr/>
              <p:nvPr/>
            </p:nvGrpSpPr>
            <p:grpSpPr>
              <a:xfrm>
                <a:off x="4458768" y="3680564"/>
                <a:ext cx="7346053" cy="543697"/>
                <a:chOff x="4458768" y="3680564"/>
                <a:chExt cx="7346053" cy="543697"/>
              </a:xfrm>
            </p:grpSpPr>
            <p:sp>
              <p:nvSpPr>
                <p:cNvPr id="12" name="Rectangle: Rounded Corners 11">
                  <a:extLst>
                    <a:ext uri="{FF2B5EF4-FFF2-40B4-BE49-F238E27FC236}">
                      <a16:creationId xmlns:a16="http://schemas.microsoft.com/office/drawing/2014/main" id="{86943798-C5C3-1D62-49A4-DD3B2F27DD30}"/>
                    </a:ext>
                  </a:extLst>
                </p:cNvPr>
                <p:cNvSpPr/>
                <p:nvPr/>
              </p:nvSpPr>
              <p:spPr>
                <a:xfrm>
                  <a:off x="4458771" y="3680564"/>
                  <a:ext cx="7346050" cy="5436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a:extLst>
                    <a:ext uri="{FF2B5EF4-FFF2-40B4-BE49-F238E27FC236}">
                      <a16:creationId xmlns:a16="http://schemas.microsoft.com/office/drawing/2014/main" id="{DDE26395-485E-7C17-0D1A-D0E8133B1F39}"/>
                    </a:ext>
                  </a:extLst>
                </p:cNvPr>
                <p:cNvSpPr txBox="1"/>
                <p:nvPr/>
              </p:nvSpPr>
              <p:spPr>
                <a:xfrm>
                  <a:off x="4458768" y="3833916"/>
                  <a:ext cx="7346049" cy="235576"/>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Chuyển ma trận pixel 2D sang Tensor Pytorch</a:t>
                  </a:r>
                  <a:endParaRPr lang="en-US" sz="1600">
                    <a:solidFill>
                      <a:schemeClr val="bg1"/>
                    </a:solidFill>
                    <a:latin typeface="Unilever Shilling" panose="020B0502020202020204" pitchFamily="34" charset="77"/>
                    <a:cs typeface="Unilever Shilling" panose="020B0502020202020204" pitchFamily="34" charset="77"/>
                  </a:endParaRPr>
                </a:p>
              </p:txBody>
            </p:sp>
          </p:grpSp>
          <p:grpSp>
            <p:nvGrpSpPr>
              <p:cNvPr id="30" name="Group 29">
                <a:extLst>
                  <a:ext uri="{FF2B5EF4-FFF2-40B4-BE49-F238E27FC236}">
                    <a16:creationId xmlns:a16="http://schemas.microsoft.com/office/drawing/2014/main" id="{78868CF1-742B-0B94-9F7E-AF0F2C1A81A7}"/>
                  </a:ext>
                </a:extLst>
              </p:cNvPr>
              <p:cNvGrpSpPr/>
              <p:nvPr/>
            </p:nvGrpSpPr>
            <p:grpSpPr>
              <a:xfrm>
                <a:off x="4458767" y="4380935"/>
                <a:ext cx="7403719" cy="543697"/>
                <a:chOff x="4458767" y="4380935"/>
                <a:chExt cx="7403719" cy="543697"/>
              </a:xfrm>
            </p:grpSpPr>
            <p:sp>
              <p:nvSpPr>
                <p:cNvPr id="13" name="Rectangle: Rounded Corners 12">
                  <a:extLst>
                    <a:ext uri="{FF2B5EF4-FFF2-40B4-BE49-F238E27FC236}">
                      <a16:creationId xmlns:a16="http://schemas.microsoft.com/office/drawing/2014/main" id="{0B7EADB6-8BF6-C47A-E794-FD6525F4938C}"/>
                    </a:ext>
                  </a:extLst>
                </p:cNvPr>
                <p:cNvSpPr/>
                <p:nvPr/>
              </p:nvSpPr>
              <p:spPr>
                <a:xfrm>
                  <a:off x="4458768" y="4380935"/>
                  <a:ext cx="7346049" cy="5436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Box 26">
                  <a:extLst>
                    <a:ext uri="{FF2B5EF4-FFF2-40B4-BE49-F238E27FC236}">
                      <a16:creationId xmlns:a16="http://schemas.microsoft.com/office/drawing/2014/main" id="{687D4A8B-02AF-87DA-9D52-B870115885F3}"/>
                    </a:ext>
                  </a:extLst>
                </p:cNvPr>
                <p:cNvSpPr txBox="1"/>
                <p:nvPr/>
              </p:nvSpPr>
              <p:spPr>
                <a:xfrm>
                  <a:off x="4458767" y="4540787"/>
                  <a:ext cx="7403719" cy="235576"/>
                </a:xfrm>
                <a:prstGeom prst="rect">
                  <a:avLst/>
                </a:prstGeom>
                <a:noFill/>
              </p:spPr>
              <p:txBody>
                <a:bodyPr wrap="square" lIns="0" tIns="0" rIns="0" bIns="0" rtlCol="0">
                  <a:noAutofit/>
                </a:bodyPr>
                <a:lstStyle/>
                <a:p>
                  <a:pPr algn="ctr"/>
                  <a:r>
                    <a:rPr lang="en-US" sz="1600">
                      <a:solidFill>
                        <a:schemeClr val="bg1"/>
                      </a:solidFill>
                      <a:latin typeface="Unilever Shilling" panose="020B0502020202020204" pitchFamily="34" charset="77"/>
                      <a:cs typeface="Unilever Shilling" panose="020B0502020202020204" pitchFamily="34" charset="77"/>
                    </a:rPr>
                    <a:t>Chuyển</a:t>
                  </a:r>
                  <a:r>
                    <a:rPr lang="vi-VN" sz="1600">
                      <a:solidFill>
                        <a:schemeClr val="bg1"/>
                      </a:solidFill>
                      <a:latin typeface="Unilever Shilling" panose="020B0502020202020204" pitchFamily="34" charset="77"/>
                      <a:cs typeface="Unilever Shilling" panose="020B0502020202020204" pitchFamily="34" charset="77"/>
                    </a:rPr>
                    <a:t> các giá trị </a:t>
                  </a:r>
                  <a:r>
                    <a:rPr lang="vi-VN" sz="1600" err="1">
                      <a:solidFill>
                        <a:schemeClr val="bg1"/>
                      </a:solidFill>
                      <a:latin typeface="Unilever Shilling" panose="020B0502020202020204" pitchFamily="34" charset="77"/>
                      <a:cs typeface="Unilever Shilling" panose="020B0502020202020204" pitchFamily="34" charset="77"/>
                    </a:rPr>
                    <a:t>pixel</a:t>
                  </a:r>
                  <a:r>
                    <a:rPr lang="vi-VN" sz="1600">
                      <a:solidFill>
                        <a:schemeClr val="bg1"/>
                      </a:solidFill>
                      <a:latin typeface="Unilever Shilling" panose="020B0502020202020204" pitchFamily="34" charset="77"/>
                      <a:cs typeface="Unilever Shilling" panose="020B0502020202020204" pitchFamily="34" charset="77"/>
                    </a:rPr>
                    <a:t> từ </a:t>
                  </a:r>
                  <a:r>
                    <a:rPr lang="vi-VN" sz="1600" b="1">
                      <a:solidFill>
                        <a:schemeClr val="accent2"/>
                      </a:solidFill>
                      <a:latin typeface="Unilever Shilling" panose="020B0502020202020204" pitchFamily="34" charset="77"/>
                      <a:cs typeface="Unilever Shilling" panose="020B0502020202020204" pitchFamily="34" charset="77"/>
                    </a:rPr>
                    <a:t>[0, 255] sang [0, 1]</a:t>
                  </a:r>
                  <a:endParaRPr lang="en-US" sz="1600" b="1">
                    <a:solidFill>
                      <a:schemeClr val="accent2"/>
                    </a:solidFill>
                    <a:latin typeface="Unilever Shilling" panose="020B0502020202020204" pitchFamily="34" charset="77"/>
                    <a:cs typeface="Unilever Shilling" panose="020B0502020202020204" pitchFamily="34" charset="77"/>
                  </a:endParaRPr>
                </a:p>
              </p:txBody>
            </p:sp>
          </p:grpSp>
          <p:grpSp>
            <p:nvGrpSpPr>
              <p:cNvPr id="29" name="Group 28">
                <a:extLst>
                  <a:ext uri="{FF2B5EF4-FFF2-40B4-BE49-F238E27FC236}">
                    <a16:creationId xmlns:a16="http://schemas.microsoft.com/office/drawing/2014/main" id="{6C4E483C-2E0E-ADC9-67BE-56B4E371177D}"/>
                  </a:ext>
                </a:extLst>
              </p:cNvPr>
              <p:cNvGrpSpPr/>
              <p:nvPr/>
            </p:nvGrpSpPr>
            <p:grpSpPr>
              <a:xfrm>
                <a:off x="4458767" y="5081306"/>
                <a:ext cx="7346050" cy="711954"/>
                <a:chOff x="4458767" y="5081306"/>
                <a:chExt cx="7346050" cy="711954"/>
              </a:xfrm>
            </p:grpSpPr>
            <p:sp>
              <p:nvSpPr>
                <p:cNvPr id="14" name="Rectangle: Rounded Corners 13">
                  <a:extLst>
                    <a:ext uri="{FF2B5EF4-FFF2-40B4-BE49-F238E27FC236}">
                      <a16:creationId xmlns:a16="http://schemas.microsoft.com/office/drawing/2014/main" id="{D9963180-768C-507A-92AC-059E35256BA9}"/>
                    </a:ext>
                  </a:extLst>
                </p:cNvPr>
                <p:cNvSpPr/>
                <p:nvPr/>
              </p:nvSpPr>
              <p:spPr>
                <a:xfrm>
                  <a:off x="4458768" y="5081306"/>
                  <a:ext cx="7346049" cy="71195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TextBox 27">
                  <a:extLst>
                    <a:ext uri="{FF2B5EF4-FFF2-40B4-BE49-F238E27FC236}">
                      <a16:creationId xmlns:a16="http://schemas.microsoft.com/office/drawing/2014/main" id="{EA574F90-A7A3-B92C-4855-B349F34D6E30}"/>
                    </a:ext>
                  </a:extLst>
                </p:cNvPr>
                <p:cNvSpPr txBox="1"/>
                <p:nvPr/>
              </p:nvSpPr>
              <p:spPr>
                <a:xfrm>
                  <a:off x="4458767" y="5206314"/>
                  <a:ext cx="7346049" cy="477794"/>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Chuẩn hóa bằng cách trừ đi giá trị trung bình </a:t>
                  </a:r>
                  <a:r>
                    <a:rPr lang="vi-VN" sz="1600" b="1">
                      <a:solidFill>
                        <a:schemeClr val="accent2"/>
                      </a:solidFill>
                      <a:latin typeface="Unilever Shilling" panose="020B0502020202020204" pitchFamily="34" charset="77"/>
                      <a:cs typeface="Unilever Shilling" panose="020B0502020202020204" pitchFamily="34" charset="77"/>
                    </a:rPr>
                    <a:t>(0.485, 0.456, 0.406)</a:t>
                  </a:r>
                  <a:r>
                    <a:rPr lang="vi-VN" sz="1600">
                      <a:solidFill>
                        <a:schemeClr val="bg1"/>
                      </a:solidFill>
                      <a:latin typeface="Unilever Shilling" panose="020B0502020202020204" pitchFamily="34" charset="77"/>
                      <a:cs typeface="Unilever Shilling" panose="020B0502020202020204" pitchFamily="34" charset="77"/>
                    </a:rPr>
                    <a:t> và chia cho độ lệch chuẩn </a:t>
                  </a:r>
                  <a:r>
                    <a:rPr lang="vi-VN" sz="1600" b="1">
                      <a:solidFill>
                        <a:schemeClr val="accent2"/>
                      </a:solidFill>
                      <a:latin typeface="Unilever Shilling" panose="020B0502020202020204" pitchFamily="34" charset="77"/>
                      <a:cs typeface="Unilever Shilling" panose="020B0502020202020204" pitchFamily="34" charset="77"/>
                    </a:rPr>
                    <a:t>(0.229, 0.224, 0.225)</a:t>
                  </a:r>
                  <a:endParaRPr lang="en-US" sz="1600" b="1">
                    <a:solidFill>
                      <a:schemeClr val="accent2"/>
                    </a:solidFill>
                    <a:latin typeface="Unilever Shilling" panose="020B0502020202020204" pitchFamily="34" charset="77"/>
                    <a:cs typeface="Unilever Shilling" panose="020B0502020202020204" pitchFamily="34" charset="77"/>
                  </a:endParaRPr>
                </a:p>
              </p:txBody>
            </p:sp>
          </p:grpSp>
          <p:grpSp>
            <p:nvGrpSpPr>
              <p:cNvPr id="36" name="Group 35">
                <a:extLst>
                  <a:ext uri="{FF2B5EF4-FFF2-40B4-BE49-F238E27FC236}">
                    <a16:creationId xmlns:a16="http://schemas.microsoft.com/office/drawing/2014/main" id="{CE269211-F893-71BA-BB30-AC450893783B}"/>
                  </a:ext>
                </a:extLst>
              </p:cNvPr>
              <p:cNvGrpSpPr/>
              <p:nvPr/>
            </p:nvGrpSpPr>
            <p:grpSpPr>
              <a:xfrm>
                <a:off x="1077137" y="6092296"/>
                <a:ext cx="10727679" cy="543696"/>
                <a:chOff x="1077137" y="6162262"/>
                <a:chExt cx="10727679" cy="543696"/>
              </a:xfrm>
            </p:grpSpPr>
            <p:sp>
              <p:nvSpPr>
                <p:cNvPr id="34" name="Rectangle: Rounded Corners 33">
                  <a:extLst>
                    <a:ext uri="{FF2B5EF4-FFF2-40B4-BE49-F238E27FC236}">
                      <a16:creationId xmlns:a16="http://schemas.microsoft.com/office/drawing/2014/main" id="{B1BB5DFB-6EAE-9AE6-2DF5-AB4A172CA9E4}"/>
                    </a:ext>
                  </a:extLst>
                </p:cNvPr>
                <p:cNvSpPr/>
                <p:nvPr/>
              </p:nvSpPr>
              <p:spPr>
                <a:xfrm>
                  <a:off x="1077137" y="6162262"/>
                  <a:ext cx="10727679" cy="543696"/>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C3E7B4-3A9E-7DAD-CB89-2697D6A10821}"/>
                    </a:ext>
                  </a:extLst>
                </p:cNvPr>
                <p:cNvSpPr txBox="1"/>
                <p:nvPr/>
              </p:nvSpPr>
              <p:spPr>
                <a:xfrm>
                  <a:off x="1077137" y="6290351"/>
                  <a:ext cx="10727679" cy="206485"/>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Thêm 1 chiều vào tensor ở vị trí đầu tiên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grpSp>
          <p:nvGrpSpPr>
            <p:cNvPr id="15" name="Group 14">
              <a:extLst>
                <a:ext uri="{FF2B5EF4-FFF2-40B4-BE49-F238E27FC236}">
                  <a16:creationId xmlns:a16="http://schemas.microsoft.com/office/drawing/2014/main" id="{A625C59E-BE60-DBE5-DABC-8BFF913F8A2D}"/>
                </a:ext>
              </a:extLst>
            </p:cNvPr>
            <p:cNvGrpSpPr/>
            <p:nvPr/>
          </p:nvGrpSpPr>
          <p:grpSpPr>
            <a:xfrm>
              <a:off x="4458767" y="1994868"/>
              <a:ext cx="7460631" cy="543697"/>
              <a:chOff x="4458767" y="1994868"/>
              <a:chExt cx="7460631" cy="543697"/>
            </a:xfrm>
          </p:grpSpPr>
          <p:sp>
            <p:nvSpPr>
              <p:cNvPr id="2" name="Rectangle: Rounded Corners 1">
                <a:extLst>
                  <a:ext uri="{FF2B5EF4-FFF2-40B4-BE49-F238E27FC236}">
                    <a16:creationId xmlns:a16="http://schemas.microsoft.com/office/drawing/2014/main" id="{8F1D7F07-6E7C-941C-CFE8-2F5B214F5B5C}"/>
                  </a:ext>
                </a:extLst>
              </p:cNvPr>
              <p:cNvSpPr/>
              <p:nvPr/>
            </p:nvSpPr>
            <p:spPr>
              <a:xfrm>
                <a:off x="4458767" y="1994868"/>
                <a:ext cx="7346050" cy="5436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TextBox 4">
                <a:extLst>
                  <a:ext uri="{FF2B5EF4-FFF2-40B4-BE49-F238E27FC236}">
                    <a16:creationId xmlns:a16="http://schemas.microsoft.com/office/drawing/2014/main" id="{35009373-2C5F-72B2-348D-30E9BE09C97F}"/>
                  </a:ext>
                </a:extLst>
              </p:cNvPr>
              <p:cNvSpPr txBox="1"/>
              <p:nvPr/>
            </p:nvSpPr>
            <p:spPr>
              <a:xfrm>
                <a:off x="4573349" y="2120128"/>
                <a:ext cx="7346049" cy="235576"/>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Điều chỉnh kích thước ảnh về </a:t>
                </a:r>
                <a:r>
                  <a:rPr lang="vi-VN" sz="1600" b="1">
                    <a:solidFill>
                      <a:schemeClr val="accent2"/>
                    </a:solidFill>
                    <a:latin typeface="Unilever Shilling" panose="020B0502020202020204" pitchFamily="34" charset="77"/>
                    <a:cs typeface="Unilever Shilling" panose="020B0502020202020204" pitchFamily="34" charset="77"/>
                  </a:rPr>
                  <a:t>224 x 224</a:t>
                </a:r>
                <a:endParaRPr lang="en-US" sz="1600" b="1">
                  <a:solidFill>
                    <a:schemeClr val="accent2"/>
                  </a:solidFill>
                  <a:latin typeface="Unilever Shilling" panose="020B0502020202020204" pitchFamily="34" charset="77"/>
                  <a:cs typeface="Unilever Shilling" panose="020B0502020202020204" pitchFamily="34" charset="77"/>
                </a:endParaRPr>
              </a:p>
            </p:txBody>
          </p:sp>
        </p:grpSp>
      </p:grpSp>
      <p:sp>
        <p:nvSpPr>
          <p:cNvPr id="6" name="TextBox 5">
            <a:extLst>
              <a:ext uri="{FF2B5EF4-FFF2-40B4-BE49-F238E27FC236}">
                <a16:creationId xmlns:a16="http://schemas.microsoft.com/office/drawing/2014/main" id="{2BAC8821-AB48-7705-194C-0CC5BEAD3CDF}"/>
              </a:ext>
            </a:extLst>
          </p:cNvPr>
          <p:cNvSpPr txBox="1"/>
          <p:nvPr/>
        </p:nvSpPr>
        <p:spPr>
          <a:xfrm>
            <a:off x="1077138" y="6049384"/>
            <a:ext cx="10621526" cy="206485"/>
          </a:xfrm>
          <a:prstGeom prst="rect">
            <a:avLst/>
          </a:prstGeom>
          <a:noFill/>
        </p:spPr>
        <p:txBody>
          <a:bodyPr wrap="square" lIns="0" tIns="0" rIns="0" bIns="0" rtlCol="0">
            <a:noAutofit/>
          </a:bodyPr>
          <a:lstStyle/>
          <a:p>
            <a:pPr algn="l"/>
            <a:r>
              <a:rPr lang="vi-VN" sz="1400" i="1">
                <a:solidFill>
                  <a:schemeClr val="accent6"/>
                </a:solidFill>
                <a:latin typeface="Unilever Shilling" panose="020B0502020202020204" pitchFamily="34" charset="77"/>
                <a:cs typeface="Unilever Shilling" panose="020B0502020202020204" pitchFamily="34" charset="77"/>
              </a:rPr>
              <a:t>Các thông số điều chỉnh và biến đổi trên đều được đội sáng chế </a:t>
            </a:r>
            <a:r>
              <a:rPr lang="vi-VN" sz="1400" i="1" err="1">
                <a:solidFill>
                  <a:schemeClr val="accent6"/>
                </a:solidFill>
                <a:latin typeface="Unilever Shilling" panose="020B0502020202020204" pitchFamily="34" charset="77"/>
                <a:cs typeface="Unilever Shilling" panose="020B0502020202020204" pitchFamily="34" charset="77"/>
              </a:rPr>
              <a:t>Resnet</a:t>
            </a:r>
            <a:r>
              <a:rPr lang="vi-VN" sz="1400" i="1">
                <a:solidFill>
                  <a:schemeClr val="accent6"/>
                </a:solidFill>
                <a:latin typeface="Unilever Shilling" panose="020B0502020202020204" pitchFamily="34" charset="77"/>
                <a:cs typeface="Unilever Shilling" panose="020B0502020202020204" pitchFamily="34" charset="77"/>
              </a:rPr>
              <a:t> 18 đề xuất dựa trên thực nghiệm nhằm mang lại hiệu quả cao nhất</a:t>
            </a:r>
            <a:endParaRPr lang="en-US" sz="1400" i="1">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395650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4961197"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Xuất Trích Đặc Trưng Ảnh </a:t>
            </a:r>
            <a:r>
              <a:rPr lang="vi-VN" sz="2400" b="1" err="1">
                <a:solidFill>
                  <a:schemeClr val="tx2"/>
                </a:solidFill>
                <a:latin typeface="Unilever Shilling" panose="020B0502020202020204" pitchFamily="34" charset="77"/>
                <a:cs typeface="Unilever Shilling" panose="020B0502020202020204" pitchFamily="34" charset="77"/>
              </a:rPr>
              <a:t>Resnet</a:t>
            </a:r>
            <a:r>
              <a:rPr lang="vi-VN" sz="2400" b="1">
                <a:solidFill>
                  <a:schemeClr val="tx2"/>
                </a:solidFill>
                <a:latin typeface="Unilever Shilling" panose="020B0502020202020204" pitchFamily="34" charset="77"/>
                <a:cs typeface="Unilever Shilling" panose="020B0502020202020204" pitchFamily="34" charset="77"/>
              </a:rPr>
              <a:t> 18</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40" name="Group 39">
            <a:extLst>
              <a:ext uri="{FF2B5EF4-FFF2-40B4-BE49-F238E27FC236}">
                <a16:creationId xmlns:a16="http://schemas.microsoft.com/office/drawing/2014/main" id="{A66FF989-DB9D-1065-9C6E-7F2E7275A9F9}"/>
              </a:ext>
            </a:extLst>
          </p:cNvPr>
          <p:cNvGrpSpPr/>
          <p:nvPr/>
        </p:nvGrpSpPr>
        <p:grpSpPr>
          <a:xfrm>
            <a:off x="1077138" y="1861063"/>
            <a:ext cx="10727680" cy="3135874"/>
            <a:chOff x="1077138" y="1187703"/>
            <a:chExt cx="10727680" cy="3135874"/>
          </a:xfrm>
        </p:grpSpPr>
        <p:grpSp>
          <p:nvGrpSpPr>
            <p:cNvPr id="20" name="Group 19">
              <a:extLst>
                <a:ext uri="{FF2B5EF4-FFF2-40B4-BE49-F238E27FC236}">
                  <a16:creationId xmlns:a16="http://schemas.microsoft.com/office/drawing/2014/main" id="{E9CD7527-FEEC-3A9C-ACF8-60DC504995EF}"/>
                </a:ext>
              </a:extLst>
            </p:cNvPr>
            <p:cNvGrpSpPr/>
            <p:nvPr/>
          </p:nvGrpSpPr>
          <p:grpSpPr>
            <a:xfrm>
              <a:off x="1077139" y="1187703"/>
              <a:ext cx="10727679" cy="543697"/>
              <a:chOff x="1077138" y="2202824"/>
              <a:chExt cx="10727679" cy="543697"/>
            </a:xfrm>
          </p:grpSpPr>
          <p:sp>
            <p:nvSpPr>
              <p:cNvPr id="3" name="Rectangle: Rounded Corners 2">
                <a:extLst>
                  <a:ext uri="{FF2B5EF4-FFF2-40B4-BE49-F238E27FC236}">
                    <a16:creationId xmlns:a16="http://schemas.microsoft.com/office/drawing/2014/main" id="{A424E898-DEA6-D31C-3B5F-5760E79C0ABD}"/>
                  </a:ext>
                </a:extLst>
              </p:cNvPr>
              <p:cNvSpPr/>
              <p:nvPr/>
            </p:nvSpPr>
            <p:spPr>
              <a:xfrm>
                <a:off x="1077138" y="2202824"/>
                <a:ext cx="10727679" cy="54369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19" name="TextBox 18">
                <a:extLst>
                  <a:ext uri="{FF2B5EF4-FFF2-40B4-BE49-F238E27FC236}">
                    <a16:creationId xmlns:a16="http://schemas.microsoft.com/office/drawing/2014/main" id="{39C01791-59CE-C242-6013-9FDC2FCA989E}"/>
                  </a:ext>
                </a:extLst>
              </p:cNvPr>
              <p:cNvSpPr txBox="1"/>
              <p:nvPr/>
            </p:nvSpPr>
            <p:spPr>
              <a:xfrm>
                <a:off x="4271319" y="2318153"/>
                <a:ext cx="4567880"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Tải mô hình Resnet 18 đã được huấn luyện sẵn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15" name="Group 14">
              <a:extLst>
                <a:ext uri="{FF2B5EF4-FFF2-40B4-BE49-F238E27FC236}">
                  <a16:creationId xmlns:a16="http://schemas.microsoft.com/office/drawing/2014/main" id="{CE76BCC6-20C8-2AE6-B6A8-638B9E4EE158}"/>
                </a:ext>
              </a:extLst>
            </p:cNvPr>
            <p:cNvGrpSpPr/>
            <p:nvPr/>
          </p:nvGrpSpPr>
          <p:grpSpPr>
            <a:xfrm>
              <a:off x="1077138" y="2051762"/>
              <a:ext cx="10727679" cy="543697"/>
              <a:chOff x="1077138" y="2202824"/>
              <a:chExt cx="10727679" cy="543697"/>
            </a:xfrm>
          </p:grpSpPr>
          <p:sp>
            <p:nvSpPr>
              <p:cNvPr id="16" name="Rectangle: Rounded Corners 15">
                <a:extLst>
                  <a:ext uri="{FF2B5EF4-FFF2-40B4-BE49-F238E27FC236}">
                    <a16:creationId xmlns:a16="http://schemas.microsoft.com/office/drawing/2014/main" id="{53F6CFB6-7CA9-1485-9F63-07DB952ED366}"/>
                  </a:ext>
                </a:extLst>
              </p:cNvPr>
              <p:cNvSpPr/>
              <p:nvPr/>
            </p:nvSpPr>
            <p:spPr>
              <a:xfrm>
                <a:off x="1077138" y="2202824"/>
                <a:ext cx="10727679" cy="543697"/>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17" name="TextBox 16">
                <a:extLst>
                  <a:ext uri="{FF2B5EF4-FFF2-40B4-BE49-F238E27FC236}">
                    <a16:creationId xmlns:a16="http://schemas.microsoft.com/office/drawing/2014/main" id="{04966FB7-6045-E7BA-BCC3-067326EACBBD}"/>
                  </a:ext>
                </a:extLst>
              </p:cNvPr>
              <p:cNvSpPr txBox="1"/>
              <p:nvPr/>
            </p:nvSpPr>
            <p:spPr>
              <a:xfrm>
                <a:off x="4271319" y="2318153"/>
                <a:ext cx="4567880"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Loại bỏ lớp đầu ra của mô hình</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18" name="Group 17">
              <a:extLst>
                <a:ext uri="{FF2B5EF4-FFF2-40B4-BE49-F238E27FC236}">
                  <a16:creationId xmlns:a16="http://schemas.microsoft.com/office/drawing/2014/main" id="{9010E825-4BE5-4772-7CC7-D1A6E5EE9CFB}"/>
                </a:ext>
              </a:extLst>
            </p:cNvPr>
            <p:cNvGrpSpPr/>
            <p:nvPr/>
          </p:nvGrpSpPr>
          <p:grpSpPr>
            <a:xfrm>
              <a:off x="1077138" y="2915821"/>
              <a:ext cx="10727679" cy="543697"/>
              <a:chOff x="1077138" y="2202824"/>
              <a:chExt cx="10727679" cy="543697"/>
            </a:xfrm>
          </p:grpSpPr>
          <p:sp>
            <p:nvSpPr>
              <p:cNvPr id="21" name="Rectangle: Rounded Corners 20">
                <a:extLst>
                  <a:ext uri="{FF2B5EF4-FFF2-40B4-BE49-F238E27FC236}">
                    <a16:creationId xmlns:a16="http://schemas.microsoft.com/office/drawing/2014/main" id="{424C7A1E-A254-5496-18D6-A623CC1C97D8}"/>
                  </a:ext>
                </a:extLst>
              </p:cNvPr>
              <p:cNvSpPr/>
              <p:nvPr/>
            </p:nvSpPr>
            <p:spPr>
              <a:xfrm>
                <a:off x="1077138" y="2202824"/>
                <a:ext cx="10727679" cy="543697"/>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22" name="TextBox 21">
                <a:extLst>
                  <a:ext uri="{FF2B5EF4-FFF2-40B4-BE49-F238E27FC236}">
                    <a16:creationId xmlns:a16="http://schemas.microsoft.com/office/drawing/2014/main" id="{C3FF64EF-115D-DEDE-0D59-027F5A87D1F5}"/>
                  </a:ext>
                </a:extLst>
              </p:cNvPr>
              <p:cNvSpPr txBox="1"/>
              <p:nvPr/>
            </p:nvSpPr>
            <p:spPr>
              <a:xfrm>
                <a:off x="4271319" y="2318153"/>
                <a:ext cx="4567880"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Chuyển mô hình đến thiết bị xử lý (CPU / GPU)</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37" name="Group 36">
              <a:extLst>
                <a:ext uri="{FF2B5EF4-FFF2-40B4-BE49-F238E27FC236}">
                  <a16:creationId xmlns:a16="http://schemas.microsoft.com/office/drawing/2014/main" id="{63515CED-08B2-E930-98BD-5495A836E52D}"/>
                </a:ext>
              </a:extLst>
            </p:cNvPr>
            <p:cNvGrpSpPr/>
            <p:nvPr/>
          </p:nvGrpSpPr>
          <p:grpSpPr>
            <a:xfrm>
              <a:off x="1077138" y="3779880"/>
              <a:ext cx="10727679" cy="543697"/>
              <a:chOff x="1077138" y="2202824"/>
              <a:chExt cx="10727679" cy="543697"/>
            </a:xfrm>
          </p:grpSpPr>
          <p:sp>
            <p:nvSpPr>
              <p:cNvPr id="38" name="Rectangle: Rounded Corners 37">
                <a:extLst>
                  <a:ext uri="{FF2B5EF4-FFF2-40B4-BE49-F238E27FC236}">
                    <a16:creationId xmlns:a16="http://schemas.microsoft.com/office/drawing/2014/main" id="{B0F2D1FB-B28B-94C9-ED58-54BAE11968D8}"/>
                  </a:ext>
                </a:extLst>
              </p:cNvPr>
              <p:cNvSpPr/>
              <p:nvPr/>
            </p:nvSpPr>
            <p:spPr>
              <a:xfrm>
                <a:off x="1077138" y="2202824"/>
                <a:ext cx="10727679" cy="54369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Unilever Shilling" panose="020B0502020202020204"/>
                </a:endParaRPr>
              </a:p>
            </p:txBody>
          </p:sp>
          <p:sp>
            <p:nvSpPr>
              <p:cNvPr id="39" name="TextBox 38">
                <a:extLst>
                  <a:ext uri="{FF2B5EF4-FFF2-40B4-BE49-F238E27FC236}">
                    <a16:creationId xmlns:a16="http://schemas.microsoft.com/office/drawing/2014/main" id="{8588C1D7-E9A2-8440-BF2A-4E3C7589E9C6}"/>
                  </a:ext>
                </a:extLst>
              </p:cNvPr>
              <p:cNvSpPr txBox="1"/>
              <p:nvPr/>
            </p:nvSpPr>
            <p:spPr>
              <a:xfrm>
                <a:off x="4271319" y="2318153"/>
                <a:ext cx="4567880" cy="313037"/>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Chuyển mô hình sang chế độ đánh giá</a:t>
                </a:r>
                <a:endParaRPr lang="en-US" err="1">
                  <a:solidFill>
                    <a:schemeClr val="bg1"/>
                  </a:solidFill>
                  <a:latin typeface="Unilever Shilling" panose="020B0502020202020204" pitchFamily="34" charset="77"/>
                  <a:cs typeface="Unilever Shilling" panose="020B0502020202020204" pitchFamily="34" charset="77"/>
                </a:endParaRPr>
              </a:p>
            </p:txBody>
          </p:sp>
        </p:grpSp>
      </p:grpSp>
    </p:spTree>
    <p:extLst>
      <p:ext uri="{BB962C8B-B14F-4D97-AF65-F5344CB8AC3E}">
        <p14:creationId xmlns:p14="http://schemas.microsoft.com/office/powerpoint/2010/main" val="1603166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Mô Hình Máy Học - SVM</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3"/>
            <a:ext cx="10587425" cy="98115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b="1">
                <a:solidFill>
                  <a:schemeClr val="tx1"/>
                </a:solidFill>
                <a:latin typeface="Unilever Shilling" panose="020B0502020202020204" pitchFamily="34" charset="77"/>
                <a:cs typeface="Unilever Shilling" panose="020B0502020202020204" pitchFamily="34" charset="77"/>
              </a:rPr>
              <a:t>Support Vector Machine (SVM) </a:t>
            </a:r>
            <a:r>
              <a:rPr lang="vi-VN">
                <a:solidFill>
                  <a:schemeClr val="tx1"/>
                </a:solidFill>
                <a:latin typeface="Unilever Shilling" panose="020B0502020202020204" pitchFamily="34" charset="77"/>
                <a:cs typeface="Unilever Shilling" panose="020B0502020202020204" pitchFamily="34" charset="77"/>
              </a:rPr>
              <a:t>được sáng tạo bởi </a:t>
            </a:r>
            <a:r>
              <a:rPr lang="vi-VN" b="1">
                <a:solidFill>
                  <a:schemeClr val="tx1"/>
                </a:solidFill>
                <a:latin typeface="Unilever Shilling" panose="020B0502020202020204" pitchFamily="34" charset="77"/>
                <a:cs typeface="Unilever Shilling" panose="020B0502020202020204" pitchFamily="34" charset="77"/>
              </a:rPr>
              <a:t>Vladimir N. Vapnik </a:t>
            </a:r>
            <a:r>
              <a:rPr lang="vi-VN">
                <a:solidFill>
                  <a:schemeClr val="tx1"/>
                </a:solidFill>
                <a:latin typeface="Unilever Shilling" panose="020B0502020202020204" pitchFamily="34" charset="77"/>
                <a:cs typeface="Unilever Shilling" panose="020B0502020202020204" pitchFamily="34" charset="77"/>
              </a:rPr>
              <a:t>và</a:t>
            </a:r>
            <a:r>
              <a:rPr lang="vi-VN" b="1">
                <a:solidFill>
                  <a:schemeClr val="tx1"/>
                </a:solidFill>
                <a:latin typeface="Unilever Shilling" panose="020B0502020202020204" pitchFamily="34" charset="77"/>
                <a:cs typeface="Unilever Shilling" panose="020B0502020202020204" pitchFamily="34" charset="77"/>
              </a:rPr>
              <a:t> Alexey Ya. Chervonenkis </a:t>
            </a:r>
            <a:r>
              <a:rPr lang="vi-VN">
                <a:solidFill>
                  <a:schemeClr val="tx1"/>
                </a:solidFill>
                <a:latin typeface="Unilever Shilling" panose="020B0502020202020204" pitchFamily="34" charset="77"/>
                <a:cs typeface="Unilever Shilling" panose="020B0502020202020204" pitchFamily="34" charset="77"/>
              </a:rPr>
              <a:t>vào năm </a:t>
            </a:r>
            <a:r>
              <a:rPr lang="vi-VN" b="1">
                <a:solidFill>
                  <a:schemeClr val="tx1"/>
                </a:solidFill>
                <a:latin typeface="Unilever Shilling" panose="020B0502020202020204" pitchFamily="34" charset="77"/>
                <a:cs typeface="Unilever Shilling" panose="020B0502020202020204" pitchFamily="34" charset="77"/>
              </a:rPr>
              <a:t>1964</a:t>
            </a:r>
            <a:r>
              <a:rPr lang="vi-VN">
                <a:solidFill>
                  <a:schemeClr val="tx1"/>
                </a:solidFill>
                <a:latin typeface="Unilever Shilling" panose="020B0502020202020204" pitchFamily="34" charset="77"/>
                <a:cs typeface="Unilever Shilling" panose="020B0502020202020204" pitchFamily="34" charset="77"/>
              </a:rPr>
              <a:t>. Sau đó, vào năm </a:t>
            </a:r>
            <a:r>
              <a:rPr lang="vi-VN" b="1">
                <a:solidFill>
                  <a:schemeClr val="tx1"/>
                </a:solidFill>
                <a:latin typeface="Unilever Shilling" panose="020B0502020202020204" pitchFamily="34" charset="77"/>
                <a:cs typeface="Unilever Shilling" panose="020B0502020202020204" pitchFamily="34" charset="77"/>
              </a:rPr>
              <a:t>1992</a:t>
            </a:r>
            <a:r>
              <a:rPr lang="vi-VN">
                <a:solidFill>
                  <a:schemeClr val="tx1"/>
                </a:solidFill>
                <a:latin typeface="Unilever Shilling" panose="020B0502020202020204" pitchFamily="34" charset="77"/>
                <a:cs typeface="Unilever Shilling" panose="020B0502020202020204" pitchFamily="34" charset="77"/>
              </a:rPr>
              <a:t>, </a:t>
            </a:r>
            <a:r>
              <a:rPr lang="vi-VN" b="1">
                <a:solidFill>
                  <a:schemeClr val="tx1"/>
                </a:solidFill>
                <a:latin typeface="Unilever Shilling" panose="020B0502020202020204" pitchFamily="34" charset="77"/>
                <a:cs typeface="Unilever Shilling" panose="020B0502020202020204" pitchFamily="34" charset="77"/>
              </a:rPr>
              <a:t>Bernhard Boser, Isabelle Guyon </a:t>
            </a:r>
            <a:r>
              <a:rPr lang="vi-VN">
                <a:solidFill>
                  <a:schemeClr val="tx1"/>
                </a:solidFill>
                <a:latin typeface="Unilever Shilling" panose="020B0502020202020204" pitchFamily="34" charset="77"/>
                <a:cs typeface="Unilever Shilling" panose="020B0502020202020204" pitchFamily="34" charset="77"/>
              </a:rPr>
              <a:t>và</a:t>
            </a:r>
            <a:r>
              <a:rPr lang="vi-VN" b="1">
                <a:solidFill>
                  <a:schemeClr val="tx1"/>
                </a:solidFill>
                <a:latin typeface="Unilever Shilling" panose="020B0502020202020204" pitchFamily="34" charset="77"/>
                <a:cs typeface="Unilever Shilling" panose="020B0502020202020204" pitchFamily="34" charset="77"/>
              </a:rPr>
              <a:t> Vladimir Vapnik</a:t>
            </a:r>
            <a:r>
              <a:rPr lang="vi-VN">
                <a:solidFill>
                  <a:schemeClr val="tx1"/>
                </a:solidFill>
                <a:latin typeface="Unilever Shilling" panose="020B0502020202020204" pitchFamily="34" charset="77"/>
                <a:cs typeface="Unilever Shilling" panose="020B0502020202020204" pitchFamily="34" charset="77"/>
              </a:rPr>
              <a:t> đề xuất phương pháp tạo mặt phẳng phân cách dữ liệu không tuyến tính bằng cách áp dụng </a:t>
            </a:r>
            <a:r>
              <a:rPr lang="vi-VN" b="1">
                <a:solidFill>
                  <a:schemeClr val="tx1"/>
                </a:solidFill>
                <a:latin typeface="Unilever Shilling" panose="020B0502020202020204" pitchFamily="34" charset="77"/>
                <a:cs typeface="Unilever Shilling" panose="020B0502020202020204" pitchFamily="34" charset="77"/>
              </a:rPr>
              <a:t>thủ thuật Kernel (Kernel Trick)</a:t>
            </a:r>
            <a:endParaRPr lang="en-US" b="1">
              <a:solidFill>
                <a:schemeClr val="tx1"/>
              </a:solidFill>
              <a:latin typeface="Unilever Shilling" panose="020B0502020202020204" pitchFamily="34" charset="77"/>
              <a:cs typeface="Unilever Shilling" panose="020B0502020202020204" pitchFamily="34" charset="77"/>
            </a:endParaRPr>
          </a:p>
        </p:txBody>
      </p:sp>
      <p:pic>
        <p:nvPicPr>
          <p:cNvPr id="1026" name="Picture 2">
            <a:extLst>
              <a:ext uri="{FF2B5EF4-FFF2-40B4-BE49-F238E27FC236}">
                <a16:creationId xmlns:a16="http://schemas.microsoft.com/office/drawing/2014/main" id="{E7F6F0B6-58E9-5F21-32FE-726D71EE4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674" y="1980068"/>
            <a:ext cx="5175792" cy="4011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3D6A586-A5DB-C0BE-7257-8B1666960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607" y="1980069"/>
            <a:ext cx="5412491" cy="384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51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Áp Dụng SVM</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62" name="Group 61">
            <a:extLst>
              <a:ext uri="{FF2B5EF4-FFF2-40B4-BE49-F238E27FC236}">
                <a16:creationId xmlns:a16="http://schemas.microsoft.com/office/drawing/2014/main" id="{3FD67052-D30F-5C06-E8F3-42694E0C5488}"/>
              </a:ext>
            </a:extLst>
          </p:cNvPr>
          <p:cNvGrpSpPr/>
          <p:nvPr/>
        </p:nvGrpSpPr>
        <p:grpSpPr>
          <a:xfrm>
            <a:off x="1299531" y="968329"/>
            <a:ext cx="9592937" cy="4349842"/>
            <a:chOff x="1299531" y="968329"/>
            <a:chExt cx="9592937" cy="4349842"/>
          </a:xfrm>
        </p:grpSpPr>
        <p:grpSp>
          <p:nvGrpSpPr>
            <p:cNvPr id="4" name="Group 3">
              <a:extLst>
                <a:ext uri="{FF2B5EF4-FFF2-40B4-BE49-F238E27FC236}">
                  <a16:creationId xmlns:a16="http://schemas.microsoft.com/office/drawing/2014/main" id="{3CAA5226-A9AC-1DED-2658-4FCEA2BF9178}"/>
                </a:ext>
              </a:extLst>
            </p:cNvPr>
            <p:cNvGrpSpPr/>
            <p:nvPr/>
          </p:nvGrpSpPr>
          <p:grpSpPr>
            <a:xfrm>
              <a:off x="2740770" y="2396026"/>
              <a:ext cx="2098319" cy="1600200"/>
              <a:chOff x="3343275" y="1743075"/>
              <a:chExt cx="2305050" cy="2124075"/>
            </a:xfrm>
          </p:grpSpPr>
          <p:sp>
            <p:nvSpPr>
              <p:cNvPr id="2" name="Rectangle: Rounded Corners 1">
                <a:extLst>
                  <a:ext uri="{FF2B5EF4-FFF2-40B4-BE49-F238E27FC236}">
                    <a16:creationId xmlns:a16="http://schemas.microsoft.com/office/drawing/2014/main" id="{8CF21E41-AB04-632C-5FB0-6F6140BCDA4C}"/>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9ACE44-F1D7-4FF9-829E-A710B01BAAFA}"/>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Mô Hình SVM</a:t>
                </a:r>
                <a:endParaRPr lang="en-US" b="1" err="1">
                  <a:solidFill>
                    <a:schemeClr val="bg1"/>
                  </a:solidFill>
                  <a:latin typeface="Unilever Shilling" panose="020B0502020202020204" pitchFamily="34" charset="77"/>
                  <a:cs typeface="Unilever Shilling" panose="020B0502020202020204" pitchFamily="34" charset="77"/>
                </a:endParaRPr>
              </a:p>
            </p:txBody>
          </p:sp>
        </p:grpSp>
        <p:grpSp>
          <p:nvGrpSpPr>
            <p:cNvPr id="40" name="Group 39">
              <a:extLst>
                <a:ext uri="{FF2B5EF4-FFF2-40B4-BE49-F238E27FC236}">
                  <a16:creationId xmlns:a16="http://schemas.microsoft.com/office/drawing/2014/main" id="{19AE3007-6C26-234A-D86F-463FB949CFD6}"/>
                </a:ext>
              </a:extLst>
            </p:cNvPr>
            <p:cNvGrpSpPr/>
            <p:nvPr/>
          </p:nvGrpSpPr>
          <p:grpSpPr>
            <a:xfrm>
              <a:off x="1299531" y="1341914"/>
              <a:ext cx="953571" cy="3708427"/>
              <a:chOff x="1072558" y="1436704"/>
              <a:chExt cx="953571" cy="3708427"/>
            </a:xfrm>
          </p:grpSpPr>
          <p:grpSp>
            <p:nvGrpSpPr>
              <p:cNvPr id="13" name="Group 12">
                <a:extLst>
                  <a:ext uri="{FF2B5EF4-FFF2-40B4-BE49-F238E27FC236}">
                    <a16:creationId xmlns:a16="http://schemas.microsoft.com/office/drawing/2014/main" id="{F2DA0D52-B3CD-896B-B0BA-7302CEB9963B}"/>
                  </a:ext>
                </a:extLst>
              </p:cNvPr>
              <p:cNvGrpSpPr/>
              <p:nvPr/>
            </p:nvGrpSpPr>
            <p:grpSpPr>
              <a:xfrm>
                <a:off x="1083154" y="1436704"/>
                <a:ext cx="942975" cy="942975"/>
                <a:chOff x="1419224" y="1133473"/>
                <a:chExt cx="942975" cy="942975"/>
              </a:xfrm>
            </p:grpSpPr>
            <p:sp>
              <p:nvSpPr>
                <p:cNvPr id="5" name="Oval 4">
                  <a:extLst>
                    <a:ext uri="{FF2B5EF4-FFF2-40B4-BE49-F238E27FC236}">
                      <a16:creationId xmlns:a16="http://schemas.microsoft.com/office/drawing/2014/main" id="{2F33477B-4820-5208-4878-7D192C5570B9}"/>
                    </a:ext>
                  </a:extLst>
                </p:cNvPr>
                <p:cNvSpPr/>
                <p:nvPr/>
              </p:nvSpPr>
              <p:spPr>
                <a:xfrm>
                  <a:off x="1419224" y="1133473"/>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E03B7B-3725-98BC-54EB-1604606A0B4A}"/>
                    </a:ext>
                  </a:extLst>
                </p:cNvPr>
                <p:cNvSpPr txBox="1"/>
                <p:nvPr/>
              </p:nvSpPr>
              <p:spPr>
                <a:xfrm>
                  <a:off x="1528762" y="1438274"/>
                  <a:ext cx="723900" cy="333375"/>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a:t>
                  </a:r>
                  <a:endParaRPr lang="en-US">
                    <a:solidFill>
                      <a:schemeClr val="bg1"/>
                    </a:solidFill>
                    <a:latin typeface="Unilever Shilling" panose="020B0502020202020204" pitchFamily="34" charset="77"/>
                    <a:cs typeface="Unilever Shilling" panose="020B0502020202020204" pitchFamily="34" charset="77"/>
                  </a:endParaRPr>
                </a:p>
              </p:txBody>
            </p:sp>
          </p:grpSp>
          <p:grpSp>
            <p:nvGrpSpPr>
              <p:cNvPr id="20" name="Group 19">
                <a:extLst>
                  <a:ext uri="{FF2B5EF4-FFF2-40B4-BE49-F238E27FC236}">
                    <a16:creationId xmlns:a16="http://schemas.microsoft.com/office/drawing/2014/main" id="{FCF58A3E-2FBF-5BF1-FA14-E6C8FFA8CE55}"/>
                  </a:ext>
                </a:extLst>
              </p:cNvPr>
              <p:cNvGrpSpPr/>
              <p:nvPr/>
            </p:nvGrpSpPr>
            <p:grpSpPr>
              <a:xfrm>
                <a:off x="1083153" y="2819430"/>
                <a:ext cx="942975" cy="942975"/>
                <a:chOff x="1056361" y="2647949"/>
                <a:chExt cx="942975" cy="942975"/>
              </a:xfrm>
            </p:grpSpPr>
            <p:sp>
              <p:nvSpPr>
                <p:cNvPr id="15" name="Oval 14">
                  <a:extLst>
                    <a:ext uri="{FF2B5EF4-FFF2-40B4-BE49-F238E27FC236}">
                      <a16:creationId xmlns:a16="http://schemas.microsoft.com/office/drawing/2014/main" id="{DEF9F299-FA4E-189B-B72E-7301D627B4D0}"/>
                    </a:ext>
                  </a:extLst>
                </p:cNvPr>
                <p:cNvSpPr/>
                <p:nvPr/>
              </p:nvSpPr>
              <p:spPr>
                <a:xfrm>
                  <a:off x="1056361" y="2647949"/>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E2F3D6-0727-7DED-0475-B04AF62F8C0A}"/>
                    </a:ext>
                  </a:extLst>
                </p:cNvPr>
                <p:cNvSpPr txBox="1"/>
                <p:nvPr/>
              </p:nvSpPr>
              <p:spPr>
                <a:xfrm>
                  <a:off x="1165898" y="2994631"/>
                  <a:ext cx="723900" cy="271457"/>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Kernel</a:t>
                  </a:r>
                </a:p>
              </p:txBody>
            </p:sp>
          </p:grpSp>
          <p:grpSp>
            <p:nvGrpSpPr>
              <p:cNvPr id="21" name="Group 20">
                <a:extLst>
                  <a:ext uri="{FF2B5EF4-FFF2-40B4-BE49-F238E27FC236}">
                    <a16:creationId xmlns:a16="http://schemas.microsoft.com/office/drawing/2014/main" id="{297D4997-1E36-27F4-C51D-73DEBF216EC5}"/>
                  </a:ext>
                </a:extLst>
              </p:cNvPr>
              <p:cNvGrpSpPr/>
              <p:nvPr/>
            </p:nvGrpSpPr>
            <p:grpSpPr>
              <a:xfrm>
                <a:off x="1072558" y="4202156"/>
                <a:ext cx="942975" cy="942975"/>
                <a:chOff x="1971672" y="4310065"/>
                <a:chExt cx="942975" cy="942975"/>
              </a:xfrm>
            </p:grpSpPr>
            <p:sp>
              <p:nvSpPr>
                <p:cNvPr id="18" name="Oval 17">
                  <a:extLst>
                    <a:ext uri="{FF2B5EF4-FFF2-40B4-BE49-F238E27FC236}">
                      <a16:creationId xmlns:a16="http://schemas.microsoft.com/office/drawing/2014/main" id="{DB59407B-C397-82A2-C009-96FE380CD891}"/>
                    </a:ext>
                  </a:extLst>
                </p:cNvPr>
                <p:cNvSpPr/>
                <p:nvPr/>
              </p:nvSpPr>
              <p:spPr>
                <a:xfrm>
                  <a:off x="1971672" y="4310065"/>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D1F5869-3D16-0653-CE08-F8DFE37C455C}"/>
                    </a:ext>
                  </a:extLst>
                </p:cNvPr>
                <p:cNvSpPr txBox="1"/>
                <p:nvPr/>
              </p:nvSpPr>
              <p:spPr>
                <a:xfrm>
                  <a:off x="2091804" y="4648654"/>
                  <a:ext cx="723900" cy="250031"/>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Gamma</a:t>
                  </a:r>
                </a:p>
              </p:txBody>
            </p:sp>
          </p:grpSp>
        </p:grpSp>
        <p:grpSp>
          <p:nvGrpSpPr>
            <p:cNvPr id="54" name="Group 53">
              <a:extLst>
                <a:ext uri="{FF2B5EF4-FFF2-40B4-BE49-F238E27FC236}">
                  <a16:creationId xmlns:a16="http://schemas.microsoft.com/office/drawing/2014/main" id="{AEF7C134-7202-DE45-EA09-08B0B7D57CE1}"/>
                </a:ext>
              </a:extLst>
            </p:cNvPr>
            <p:cNvGrpSpPr/>
            <p:nvPr/>
          </p:nvGrpSpPr>
          <p:grpSpPr>
            <a:xfrm>
              <a:off x="2242506" y="1813402"/>
              <a:ext cx="498264" cy="2765452"/>
              <a:chOff x="2015533" y="1908192"/>
              <a:chExt cx="498264" cy="2765452"/>
            </a:xfrm>
          </p:grpSpPr>
          <p:cxnSp>
            <p:nvCxnSpPr>
              <p:cNvPr id="23" name="Straight Arrow Connector 22">
                <a:extLst>
                  <a:ext uri="{FF2B5EF4-FFF2-40B4-BE49-F238E27FC236}">
                    <a16:creationId xmlns:a16="http://schemas.microsoft.com/office/drawing/2014/main" id="{03B485F7-B4F1-165F-BC46-2434C30A9E60}"/>
                  </a:ext>
                </a:extLst>
              </p:cNvPr>
              <p:cNvCxnSpPr>
                <a:stCxn id="5" idx="6"/>
                <a:endCxn id="2" idx="1"/>
              </p:cNvCxnSpPr>
              <p:nvPr/>
            </p:nvCxnSpPr>
            <p:spPr>
              <a:xfrm>
                <a:off x="2026129" y="1908192"/>
                <a:ext cx="487668" cy="138272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2EDA61-74E9-7FBC-20A6-ED376A0D1149}"/>
                  </a:ext>
                </a:extLst>
              </p:cNvPr>
              <p:cNvCxnSpPr>
                <a:stCxn id="15" idx="6"/>
                <a:endCxn id="3" idx="1"/>
              </p:cNvCxnSpPr>
              <p:nvPr/>
            </p:nvCxnSpPr>
            <p:spPr>
              <a:xfrm flipV="1">
                <a:off x="2026128" y="3290916"/>
                <a:ext cx="487669" cy="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75CE2F-DE11-8588-8B77-BE86FAF20891}"/>
                  </a:ext>
                </a:extLst>
              </p:cNvPr>
              <p:cNvCxnSpPr>
                <a:stCxn id="18" idx="6"/>
                <a:endCxn id="3" idx="1"/>
              </p:cNvCxnSpPr>
              <p:nvPr/>
            </p:nvCxnSpPr>
            <p:spPr>
              <a:xfrm flipV="1">
                <a:off x="2015533" y="3290916"/>
                <a:ext cx="498264" cy="138272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65C1BCF-01C6-9863-8616-A671A2D8E239}"/>
                </a:ext>
              </a:extLst>
            </p:cNvPr>
            <p:cNvGrpSpPr/>
            <p:nvPr/>
          </p:nvGrpSpPr>
          <p:grpSpPr>
            <a:xfrm>
              <a:off x="5274348" y="968329"/>
              <a:ext cx="1828801" cy="4349842"/>
              <a:chOff x="5047375" y="1063119"/>
              <a:chExt cx="1828801" cy="4349842"/>
            </a:xfrm>
          </p:grpSpPr>
          <p:grpSp>
            <p:nvGrpSpPr>
              <p:cNvPr id="30" name="Group 29">
                <a:extLst>
                  <a:ext uri="{FF2B5EF4-FFF2-40B4-BE49-F238E27FC236}">
                    <a16:creationId xmlns:a16="http://schemas.microsoft.com/office/drawing/2014/main" id="{E5A39A0F-C594-BA7F-C869-3B9890AFD4F8}"/>
                  </a:ext>
                </a:extLst>
              </p:cNvPr>
              <p:cNvGrpSpPr/>
              <p:nvPr/>
            </p:nvGrpSpPr>
            <p:grpSpPr>
              <a:xfrm>
                <a:off x="5047376" y="1063119"/>
                <a:ext cx="1828800" cy="1097216"/>
                <a:chOff x="5572125" y="1522159"/>
                <a:chExt cx="1828800" cy="1097216"/>
              </a:xfrm>
            </p:grpSpPr>
            <p:sp>
              <p:nvSpPr>
                <p:cNvPr id="28" name="Rectangle: Rounded Corners 27">
                  <a:extLst>
                    <a:ext uri="{FF2B5EF4-FFF2-40B4-BE49-F238E27FC236}">
                      <a16:creationId xmlns:a16="http://schemas.microsoft.com/office/drawing/2014/main" id="{F2DC6BC0-3B5A-440C-BB12-BE5782B29B97}"/>
                    </a:ext>
                  </a:extLst>
                </p:cNvPr>
                <p:cNvSpPr/>
                <p:nvPr/>
              </p:nvSpPr>
              <p:spPr>
                <a:xfrm>
                  <a:off x="5572125" y="1522159"/>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892C365-49C4-1A72-C8A1-BB6D8D89ED96}"/>
                    </a:ext>
                  </a:extLst>
                </p:cNvPr>
                <p:cNvSpPr txBox="1"/>
                <p:nvPr/>
              </p:nvSpPr>
              <p:spPr>
                <a:xfrm>
                  <a:off x="5681662" y="1794233"/>
                  <a:ext cx="1609725" cy="443221"/>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r>
                    <a:rPr lang="en-US">
                      <a:solidFill>
                        <a:schemeClr val="bg1"/>
                      </a:solidFill>
                      <a:latin typeface="Unilever Shilling" panose="020B0502020202020204" pitchFamily="34" charset="77"/>
                      <a:cs typeface="Unilever Shilling" panose="020B0502020202020204" pitchFamily="34" charset="77"/>
                    </a:rPr>
                    <a:t>HSV Histogram</a:t>
                  </a:r>
                </a:p>
              </p:txBody>
            </p:sp>
          </p:grpSp>
          <p:grpSp>
            <p:nvGrpSpPr>
              <p:cNvPr id="34" name="Group 33">
                <a:extLst>
                  <a:ext uri="{FF2B5EF4-FFF2-40B4-BE49-F238E27FC236}">
                    <a16:creationId xmlns:a16="http://schemas.microsoft.com/office/drawing/2014/main" id="{26BA4470-0209-A240-B45C-E829F60052E2}"/>
                  </a:ext>
                </a:extLst>
              </p:cNvPr>
              <p:cNvGrpSpPr/>
              <p:nvPr/>
            </p:nvGrpSpPr>
            <p:grpSpPr>
              <a:xfrm>
                <a:off x="5047375" y="4315745"/>
                <a:ext cx="1828800" cy="1097216"/>
                <a:chOff x="5640745" y="3576427"/>
                <a:chExt cx="1828800" cy="1097216"/>
              </a:xfrm>
            </p:grpSpPr>
            <p:sp>
              <p:nvSpPr>
                <p:cNvPr id="32" name="Rectangle: Rounded Corners 31">
                  <a:extLst>
                    <a:ext uri="{FF2B5EF4-FFF2-40B4-BE49-F238E27FC236}">
                      <a16:creationId xmlns:a16="http://schemas.microsoft.com/office/drawing/2014/main" id="{F1A3A6D9-0F2C-73BE-EDF8-E5F93423D4CB}"/>
                    </a:ext>
                  </a:extLst>
                </p:cNvPr>
                <p:cNvSpPr/>
                <p:nvPr/>
              </p:nvSpPr>
              <p:spPr>
                <a:xfrm>
                  <a:off x="5640745" y="3576427"/>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C122F0-E0CA-B16C-6AE6-4F17999E51A2}"/>
                    </a:ext>
                  </a:extLst>
                </p:cNvPr>
                <p:cNvSpPr txBox="1"/>
                <p:nvPr/>
              </p:nvSpPr>
              <p:spPr>
                <a:xfrm>
                  <a:off x="5750282" y="3818208"/>
                  <a:ext cx="1609725" cy="613653"/>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p>
                <a:p>
                  <a:pPr algn="ctr"/>
                  <a:r>
                    <a:rPr lang="vi-VN">
                      <a:solidFill>
                        <a:schemeClr val="bg1"/>
                      </a:solidFill>
                      <a:latin typeface="Unilever Shilling" panose="020B0502020202020204" pitchFamily="34" charset="77"/>
                      <a:cs typeface="Unilever Shilling" panose="020B0502020202020204" pitchFamily="34" charset="77"/>
                    </a:rPr>
                    <a:t>Resnet 18</a:t>
                  </a:r>
                  <a:endParaRPr lang="en-US" err="1">
                    <a:solidFill>
                      <a:schemeClr val="bg1"/>
                    </a:solidFill>
                    <a:latin typeface="Unilever Shilling" panose="020B0502020202020204" pitchFamily="34" charset="77"/>
                    <a:cs typeface="Unilever Shilling" panose="020B0502020202020204" pitchFamily="34" charset="77"/>
                  </a:endParaRPr>
                </a:p>
              </p:txBody>
            </p:sp>
          </p:grpSp>
        </p:grpSp>
        <p:grpSp>
          <p:nvGrpSpPr>
            <p:cNvPr id="55" name="Group 54">
              <a:extLst>
                <a:ext uri="{FF2B5EF4-FFF2-40B4-BE49-F238E27FC236}">
                  <a16:creationId xmlns:a16="http://schemas.microsoft.com/office/drawing/2014/main" id="{F2BFE284-D971-17AC-BC54-A1A18634B2ED}"/>
                </a:ext>
              </a:extLst>
            </p:cNvPr>
            <p:cNvGrpSpPr/>
            <p:nvPr/>
          </p:nvGrpSpPr>
          <p:grpSpPr>
            <a:xfrm>
              <a:off x="4839089" y="1516937"/>
              <a:ext cx="435260" cy="3252626"/>
              <a:chOff x="4612116" y="1611727"/>
              <a:chExt cx="435260" cy="3252626"/>
            </a:xfrm>
          </p:grpSpPr>
          <p:cxnSp>
            <p:nvCxnSpPr>
              <p:cNvPr id="36" name="Straight Arrow Connector 35">
                <a:extLst>
                  <a:ext uri="{FF2B5EF4-FFF2-40B4-BE49-F238E27FC236}">
                    <a16:creationId xmlns:a16="http://schemas.microsoft.com/office/drawing/2014/main" id="{5219759E-11FB-81E8-64EC-6DC759C8194A}"/>
                  </a:ext>
                </a:extLst>
              </p:cNvPr>
              <p:cNvCxnSpPr>
                <a:stCxn id="3" idx="3"/>
                <a:endCxn id="28" idx="1"/>
              </p:cNvCxnSpPr>
              <p:nvPr/>
            </p:nvCxnSpPr>
            <p:spPr>
              <a:xfrm flipV="1">
                <a:off x="4612116" y="1611727"/>
                <a:ext cx="435260"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2041185-7237-B694-6B67-7B0FD5E8BB8E}"/>
                  </a:ext>
                </a:extLst>
              </p:cNvPr>
              <p:cNvCxnSpPr>
                <a:stCxn id="3" idx="3"/>
                <a:endCxn id="32" idx="1"/>
              </p:cNvCxnSpPr>
              <p:nvPr/>
            </p:nvCxnSpPr>
            <p:spPr>
              <a:xfrm>
                <a:off x="4612116" y="3290916"/>
                <a:ext cx="435259"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490B98C-C729-CE93-077C-F62C4FDC244C}"/>
                </a:ext>
              </a:extLst>
            </p:cNvPr>
            <p:cNvGrpSpPr/>
            <p:nvPr/>
          </p:nvGrpSpPr>
          <p:grpSpPr>
            <a:xfrm>
              <a:off x="7562099" y="2396026"/>
              <a:ext cx="1361199" cy="1600200"/>
              <a:chOff x="3343275" y="1743075"/>
              <a:chExt cx="2305050" cy="2124075"/>
            </a:xfrm>
          </p:grpSpPr>
          <p:sp>
            <p:nvSpPr>
              <p:cNvPr id="43" name="Rectangle: Rounded Corners 42">
                <a:extLst>
                  <a:ext uri="{FF2B5EF4-FFF2-40B4-BE49-F238E27FC236}">
                    <a16:creationId xmlns:a16="http://schemas.microsoft.com/office/drawing/2014/main" id="{25AC345F-AAFF-B121-5420-91F1DEA8A4D1}"/>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B564746-83F8-FA5A-4323-D3E2E877FF3D}"/>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Huấn luyện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57" name="Group 56">
              <a:extLst>
                <a:ext uri="{FF2B5EF4-FFF2-40B4-BE49-F238E27FC236}">
                  <a16:creationId xmlns:a16="http://schemas.microsoft.com/office/drawing/2014/main" id="{C1D96B0C-2EB3-964D-04A3-6AC4914AC87B}"/>
                </a:ext>
              </a:extLst>
            </p:cNvPr>
            <p:cNvGrpSpPr/>
            <p:nvPr/>
          </p:nvGrpSpPr>
          <p:grpSpPr>
            <a:xfrm>
              <a:off x="7103148" y="1516937"/>
              <a:ext cx="458951" cy="3252626"/>
              <a:chOff x="6876175" y="1611727"/>
              <a:chExt cx="458951" cy="3252626"/>
            </a:xfrm>
          </p:grpSpPr>
          <p:cxnSp>
            <p:nvCxnSpPr>
              <p:cNvPr id="46" name="Straight Arrow Connector 45">
                <a:extLst>
                  <a:ext uri="{FF2B5EF4-FFF2-40B4-BE49-F238E27FC236}">
                    <a16:creationId xmlns:a16="http://schemas.microsoft.com/office/drawing/2014/main" id="{1E0B2830-8C1F-C9B9-8490-723620BC6C20}"/>
                  </a:ext>
                </a:extLst>
              </p:cNvPr>
              <p:cNvCxnSpPr>
                <a:stCxn id="28" idx="3"/>
                <a:endCxn id="44" idx="1"/>
              </p:cNvCxnSpPr>
              <p:nvPr/>
            </p:nvCxnSpPr>
            <p:spPr>
              <a:xfrm>
                <a:off x="6876176" y="1611727"/>
                <a:ext cx="458950"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98EF781-A3BA-367E-5E7B-6C3A2F9003CE}"/>
                  </a:ext>
                </a:extLst>
              </p:cNvPr>
              <p:cNvCxnSpPr>
                <a:stCxn id="32" idx="3"/>
                <a:endCxn id="44" idx="1"/>
              </p:cNvCxnSpPr>
              <p:nvPr/>
            </p:nvCxnSpPr>
            <p:spPr>
              <a:xfrm flipV="1">
                <a:off x="6876175" y="3290916"/>
                <a:ext cx="458951"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CC6BE4D-C5E5-8AA2-3452-8BD8A09162ED}"/>
                </a:ext>
              </a:extLst>
            </p:cNvPr>
            <p:cNvGrpSpPr/>
            <p:nvPr/>
          </p:nvGrpSpPr>
          <p:grpSpPr>
            <a:xfrm>
              <a:off x="9520675" y="2396026"/>
              <a:ext cx="1371793" cy="1600200"/>
              <a:chOff x="3325335" y="1743075"/>
              <a:chExt cx="2322990" cy="2124075"/>
            </a:xfrm>
          </p:grpSpPr>
          <p:sp>
            <p:nvSpPr>
              <p:cNvPr id="50" name="Rectangle: Rounded Corners 49">
                <a:extLst>
                  <a:ext uri="{FF2B5EF4-FFF2-40B4-BE49-F238E27FC236}">
                    <a16:creationId xmlns:a16="http://schemas.microsoft.com/office/drawing/2014/main" id="{AF7BEE16-186A-E27A-7C1B-05A9A6FCF40D}"/>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5870BD1-CB57-1E07-B172-48E4EC625C20}"/>
                  </a:ext>
                </a:extLst>
              </p:cNvPr>
              <p:cNvSpPr txBox="1"/>
              <p:nvPr/>
            </p:nvSpPr>
            <p:spPr>
              <a:xfrm>
                <a:off x="3325335" y="2444779"/>
                <a:ext cx="2305050" cy="749672"/>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Đánh giá </a:t>
                </a:r>
              </a:p>
              <a:p>
                <a:pPr algn="ctr"/>
                <a:r>
                  <a:rPr lang="vi-VN">
                    <a:solidFill>
                      <a:schemeClr val="bg1"/>
                    </a:solidFill>
                    <a:latin typeface="Unilever Shilling" panose="020B0502020202020204" pitchFamily="34" charset="77"/>
                    <a:cs typeface="Unilever Shilling" panose="020B0502020202020204" pitchFamily="34" charset="77"/>
                  </a:rPr>
                  <a:t>Accuracy</a:t>
                </a:r>
                <a:endParaRPr lang="en-US" err="1">
                  <a:solidFill>
                    <a:schemeClr val="bg1"/>
                  </a:solidFill>
                  <a:latin typeface="Unilever Shilling" panose="020B0502020202020204" pitchFamily="34" charset="77"/>
                  <a:cs typeface="Unilever Shilling" panose="020B0502020202020204" pitchFamily="34" charset="77"/>
                </a:endParaRPr>
              </a:p>
            </p:txBody>
          </p:sp>
        </p:grpSp>
        <p:cxnSp>
          <p:nvCxnSpPr>
            <p:cNvPr id="53" name="Straight Arrow Connector 52">
              <a:extLst>
                <a:ext uri="{FF2B5EF4-FFF2-40B4-BE49-F238E27FC236}">
                  <a16:creationId xmlns:a16="http://schemas.microsoft.com/office/drawing/2014/main" id="{C5506E15-9793-2C3A-8C35-E93229DEF622}"/>
                </a:ext>
              </a:extLst>
            </p:cNvPr>
            <p:cNvCxnSpPr>
              <a:cxnSpLocks/>
              <a:stCxn id="44" idx="3"/>
              <a:endCxn id="51" idx="1"/>
            </p:cNvCxnSpPr>
            <p:nvPr/>
          </p:nvCxnSpPr>
          <p:spPr>
            <a:xfrm>
              <a:off x="8923298" y="3196126"/>
              <a:ext cx="597377" cy="1092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8F926C01-1C30-46EA-3912-C1BCC0BE4B34}"/>
              </a:ext>
            </a:extLst>
          </p:cNvPr>
          <p:cNvSpPr txBox="1"/>
          <p:nvPr/>
        </p:nvSpPr>
        <p:spPr>
          <a:xfrm>
            <a:off x="1419663" y="5686426"/>
            <a:ext cx="10172262" cy="76232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C: Tham số L2 Regularization (Tỉ lệ nghịch với độ lớn Regularization)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kernel: Thủ thuật ánh xạ kernel (rbf – Radial basis function)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Gamma: Hệ số kernel (gamma scale - </a:t>
            </a:r>
            <a:r>
              <a:rPr lang="en-US" sz="1400" i="1">
                <a:solidFill>
                  <a:schemeClr val="accent6"/>
                </a:solidFill>
                <a:latin typeface="Unilever Shilling" panose="020B0502020202020204" pitchFamily="34" charset="77"/>
                <a:cs typeface="Unilever Shilling" panose="020B0502020202020204" pitchFamily="34" charset="77"/>
              </a:rPr>
              <a:t>1 / (</a:t>
            </a:r>
            <a:r>
              <a:rPr lang="en-US" sz="1400" i="1" err="1">
                <a:solidFill>
                  <a:schemeClr val="accent6"/>
                </a:solidFill>
                <a:latin typeface="Unilever Shilling" panose="020B0502020202020204" pitchFamily="34" charset="77"/>
                <a:cs typeface="Unilever Shilling" panose="020B0502020202020204" pitchFamily="34" charset="77"/>
              </a:rPr>
              <a:t>n_features</a:t>
            </a:r>
            <a:r>
              <a:rPr lang="en-US" sz="1400" i="1">
                <a:solidFill>
                  <a:schemeClr val="accent6"/>
                </a:solidFill>
                <a:latin typeface="Unilever Shilling" panose="020B0502020202020204" pitchFamily="34" charset="77"/>
                <a:cs typeface="Unilever Shilling" panose="020B0502020202020204" pitchFamily="34" charset="77"/>
              </a:rPr>
              <a:t> * </a:t>
            </a:r>
            <a:r>
              <a:rPr lang="en-US" sz="1400" i="1" err="1">
                <a:solidFill>
                  <a:schemeClr val="accent6"/>
                </a:solidFill>
                <a:latin typeface="Unilever Shilling" panose="020B0502020202020204" pitchFamily="34" charset="77"/>
                <a:cs typeface="Unilever Shilling" panose="020B0502020202020204" pitchFamily="34" charset="77"/>
              </a:rPr>
              <a:t>X.var</a:t>
            </a:r>
            <a:r>
              <a:rPr lang="en-US" sz="1400" i="1">
                <a:solidFill>
                  <a:schemeClr val="accent6"/>
                </a:solidFill>
                <a:latin typeface="Unilever Shilling" panose="020B0502020202020204" pitchFamily="34" charset="77"/>
                <a:cs typeface="Unilever Shilling" panose="020B0502020202020204" pitchFamily="34" charset="77"/>
              </a:rPr>
              <a:t>())</a:t>
            </a:r>
            <a:r>
              <a:rPr lang="vi-VN" sz="1400" i="1">
                <a:solidFill>
                  <a:schemeClr val="accent6"/>
                </a:solidFill>
                <a:latin typeface="Unilever Shilling" panose="020B0502020202020204" pitchFamily="34" charset="77"/>
                <a:cs typeface="Unilever Shilling" panose="020B0502020202020204" pitchFamily="34" charset="77"/>
              </a:rPr>
              <a:t>)</a:t>
            </a:r>
            <a:endParaRPr lang="en-US" sz="1400" i="1">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337207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Mô Hình Máy Học - KNN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4"/>
            <a:ext cx="10587425" cy="70493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b="1">
                <a:solidFill>
                  <a:schemeClr val="tx1"/>
                </a:solidFill>
                <a:latin typeface="Unilever Shilling" panose="020B0502020202020204" pitchFamily="34" charset="77"/>
                <a:cs typeface="Unilever Shilling" panose="020B0502020202020204" pitchFamily="34" charset="77"/>
              </a:rPr>
              <a:t>K-</a:t>
            </a:r>
            <a:r>
              <a:rPr lang="vi-VN" b="1" err="1">
                <a:solidFill>
                  <a:schemeClr val="tx1"/>
                </a:solidFill>
                <a:latin typeface="Unilever Shilling" panose="020B0502020202020204" pitchFamily="34" charset="77"/>
                <a:cs typeface="Unilever Shilling" panose="020B0502020202020204" pitchFamily="34" charset="77"/>
              </a:rPr>
              <a:t>Nearest</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Neighbors</a:t>
            </a:r>
            <a:r>
              <a:rPr lang="vi-VN" b="1">
                <a:solidFill>
                  <a:schemeClr val="tx1"/>
                </a:solidFill>
                <a:latin typeface="Unilever Shilling" panose="020B0502020202020204" pitchFamily="34" charset="77"/>
                <a:cs typeface="Unilever Shilling" panose="020B0502020202020204" pitchFamily="34" charset="77"/>
              </a:rPr>
              <a:t> (KNN)</a:t>
            </a:r>
            <a:r>
              <a:rPr lang="vi-VN">
                <a:solidFill>
                  <a:schemeClr val="tx1"/>
                </a:solidFill>
                <a:latin typeface="Unilever Shilling" panose="020B0502020202020204" pitchFamily="34" charset="77"/>
                <a:cs typeface="Unilever Shilling" panose="020B0502020202020204" pitchFamily="34" charset="77"/>
              </a:rPr>
              <a:t> là thuật toán học giám sát được giới thiệu lần đầu bởi </a:t>
            </a:r>
            <a:r>
              <a:rPr lang="en-US" b="1">
                <a:solidFill>
                  <a:schemeClr val="tx1"/>
                </a:solidFill>
                <a:latin typeface="Unilever Shilling" panose="020B0502020202020204" pitchFamily="34" charset="77"/>
                <a:cs typeface="Unilever Shilling" panose="020B0502020202020204" pitchFamily="34" charset="77"/>
              </a:rPr>
              <a:t>Evelyn Fix </a:t>
            </a:r>
            <a:r>
              <a:rPr lang="vi-VN" b="1">
                <a:solidFill>
                  <a:schemeClr val="tx1"/>
                </a:solidFill>
                <a:latin typeface="Unilever Shilling" panose="020B0502020202020204" pitchFamily="34" charset="77"/>
                <a:cs typeface="Unilever Shilling" panose="020B0502020202020204" pitchFamily="34" charset="77"/>
              </a:rPr>
              <a:t>và</a:t>
            </a:r>
            <a:r>
              <a:rPr lang="en-US" b="1">
                <a:solidFill>
                  <a:schemeClr val="tx1"/>
                </a:solidFill>
                <a:latin typeface="Unilever Shilling" panose="020B0502020202020204" pitchFamily="34" charset="77"/>
                <a:cs typeface="Unilever Shilling" panose="020B0502020202020204" pitchFamily="34" charset="77"/>
              </a:rPr>
              <a:t> Joseph Hodges </a:t>
            </a:r>
            <a:r>
              <a:rPr lang="vi-VN">
                <a:solidFill>
                  <a:schemeClr val="tx1"/>
                </a:solidFill>
                <a:latin typeface="Unilever Shilling" panose="020B0502020202020204" pitchFamily="34" charset="77"/>
                <a:cs typeface="Unilever Shilling" panose="020B0502020202020204" pitchFamily="34" charset="77"/>
              </a:rPr>
              <a:t>vào năm</a:t>
            </a:r>
            <a:r>
              <a:rPr lang="en-US">
                <a:solidFill>
                  <a:schemeClr val="tx1"/>
                </a:solidFill>
                <a:latin typeface="Unilever Shilling" panose="020B0502020202020204" pitchFamily="34" charset="77"/>
                <a:cs typeface="Unilever Shilling" panose="020B0502020202020204" pitchFamily="34" charset="77"/>
              </a:rPr>
              <a:t> </a:t>
            </a:r>
            <a:r>
              <a:rPr lang="vi-VN" b="1">
                <a:solidFill>
                  <a:schemeClr val="tx1"/>
                </a:solidFill>
                <a:latin typeface="Unilever Shilling" panose="020B0502020202020204" pitchFamily="34" charset="77"/>
                <a:cs typeface="Unilever Shilling" panose="020B0502020202020204" pitchFamily="34" charset="77"/>
              </a:rPr>
              <a:t>1951</a:t>
            </a:r>
            <a:r>
              <a:rPr lang="vi-VN">
                <a:solidFill>
                  <a:schemeClr val="tx1"/>
                </a:solidFill>
                <a:latin typeface="Unilever Shilling" panose="020B0502020202020204" pitchFamily="34" charset="77"/>
                <a:cs typeface="Unilever Shilling" panose="020B0502020202020204" pitchFamily="34" charset="77"/>
              </a:rPr>
              <a:t>, sau đó được phát triển bởi </a:t>
            </a:r>
            <a:r>
              <a:rPr lang="vi-VN" b="1" err="1">
                <a:solidFill>
                  <a:schemeClr val="tx1"/>
                </a:solidFill>
                <a:latin typeface="Unilever Shilling" panose="020B0502020202020204" pitchFamily="34" charset="77"/>
                <a:cs typeface="Unilever Shilling" panose="020B0502020202020204" pitchFamily="34" charset="77"/>
              </a:rPr>
              <a:t>Thomas</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Cover</a:t>
            </a:r>
            <a:r>
              <a:rPr lang="vi-VN" b="1">
                <a:solidFill>
                  <a:schemeClr val="tx1"/>
                </a:solidFill>
                <a:latin typeface="Unilever Shilling" panose="020B0502020202020204" pitchFamily="34" charset="77"/>
                <a:cs typeface="Unilever Shilling" panose="020B0502020202020204" pitchFamily="34" charset="77"/>
              </a:rPr>
              <a:t>. </a:t>
            </a:r>
            <a:endParaRPr lang="en-US" b="1">
              <a:solidFill>
                <a:schemeClr val="tx1"/>
              </a:solidFill>
              <a:latin typeface="Unilever Shilling" panose="020B0502020202020204" pitchFamily="34" charset="77"/>
              <a:cs typeface="Unilever Shilling" panose="020B0502020202020204" pitchFamily="34" charset="77"/>
            </a:endParaRPr>
          </a:p>
        </p:txBody>
      </p:sp>
      <p:pic>
        <p:nvPicPr>
          <p:cNvPr id="2052" name="Picture 4" descr="k-nearest neighbors. A diagram showing an example of the k-nearest... |  Download Scientific Diagram">
            <a:extLst>
              <a:ext uri="{FF2B5EF4-FFF2-40B4-BE49-F238E27FC236}">
                <a16:creationId xmlns:a16="http://schemas.microsoft.com/office/drawing/2014/main" id="{AA0F6E33-23E8-9D33-E5B0-755B63E81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462" y="2068289"/>
            <a:ext cx="7077075" cy="433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10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Áp Dụng KNN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62" name="Group 61">
            <a:extLst>
              <a:ext uri="{FF2B5EF4-FFF2-40B4-BE49-F238E27FC236}">
                <a16:creationId xmlns:a16="http://schemas.microsoft.com/office/drawing/2014/main" id="{3FD67052-D30F-5C06-E8F3-42694E0C5488}"/>
              </a:ext>
            </a:extLst>
          </p:cNvPr>
          <p:cNvGrpSpPr/>
          <p:nvPr/>
        </p:nvGrpSpPr>
        <p:grpSpPr>
          <a:xfrm>
            <a:off x="1117195" y="968329"/>
            <a:ext cx="9775273" cy="4349842"/>
            <a:chOff x="1117195" y="968329"/>
            <a:chExt cx="9775273" cy="4349842"/>
          </a:xfrm>
        </p:grpSpPr>
        <p:grpSp>
          <p:nvGrpSpPr>
            <p:cNvPr id="4" name="Group 3">
              <a:extLst>
                <a:ext uri="{FF2B5EF4-FFF2-40B4-BE49-F238E27FC236}">
                  <a16:creationId xmlns:a16="http://schemas.microsoft.com/office/drawing/2014/main" id="{3CAA5226-A9AC-1DED-2658-4FCEA2BF9178}"/>
                </a:ext>
              </a:extLst>
            </p:cNvPr>
            <p:cNvGrpSpPr/>
            <p:nvPr/>
          </p:nvGrpSpPr>
          <p:grpSpPr>
            <a:xfrm>
              <a:off x="2740770" y="2396026"/>
              <a:ext cx="2098319" cy="1600200"/>
              <a:chOff x="3343275" y="1743075"/>
              <a:chExt cx="2305050" cy="2124075"/>
            </a:xfrm>
          </p:grpSpPr>
          <p:sp>
            <p:nvSpPr>
              <p:cNvPr id="2" name="Rectangle: Rounded Corners 1">
                <a:extLst>
                  <a:ext uri="{FF2B5EF4-FFF2-40B4-BE49-F238E27FC236}">
                    <a16:creationId xmlns:a16="http://schemas.microsoft.com/office/drawing/2014/main" id="{8CF21E41-AB04-632C-5FB0-6F6140BCDA4C}"/>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9ACE44-F1D7-4FF9-829E-A710B01BAAFA}"/>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Mô Hình KNN</a:t>
                </a:r>
                <a:endParaRPr lang="en-US" b="1" err="1">
                  <a:solidFill>
                    <a:schemeClr val="bg1"/>
                  </a:solidFill>
                  <a:latin typeface="Unilever Shilling" panose="020B0502020202020204" pitchFamily="34" charset="77"/>
                  <a:cs typeface="Unilever Shilling" panose="020B0502020202020204" pitchFamily="34" charset="77"/>
                </a:endParaRPr>
              </a:p>
            </p:txBody>
          </p:sp>
        </p:grpSp>
        <p:grpSp>
          <p:nvGrpSpPr>
            <p:cNvPr id="40" name="Group 39">
              <a:extLst>
                <a:ext uri="{FF2B5EF4-FFF2-40B4-BE49-F238E27FC236}">
                  <a16:creationId xmlns:a16="http://schemas.microsoft.com/office/drawing/2014/main" id="{19AE3007-6C26-234A-D86F-463FB949CFD6}"/>
                </a:ext>
              </a:extLst>
            </p:cNvPr>
            <p:cNvGrpSpPr/>
            <p:nvPr/>
          </p:nvGrpSpPr>
          <p:grpSpPr>
            <a:xfrm>
              <a:off x="1117195" y="1646715"/>
              <a:ext cx="1026370" cy="2031823"/>
              <a:chOff x="890222" y="1741505"/>
              <a:chExt cx="1026370" cy="2031823"/>
            </a:xfrm>
          </p:grpSpPr>
          <p:grpSp>
            <p:nvGrpSpPr>
              <p:cNvPr id="13" name="Group 12">
                <a:extLst>
                  <a:ext uri="{FF2B5EF4-FFF2-40B4-BE49-F238E27FC236}">
                    <a16:creationId xmlns:a16="http://schemas.microsoft.com/office/drawing/2014/main" id="{F2DA0D52-B3CD-896B-B0BA-7302CEB9963B}"/>
                  </a:ext>
                </a:extLst>
              </p:cNvPr>
              <p:cNvGrpSpPr/>
              <p:nvPr/>
            </p:nvGrpSpPr>
            <p:grpSpPr>
              <a:xfrm>
                <a:off x="890222" y="1741505"/>
                <a:ext cx="1026370" cy="2031823"/>
                <a:chOff x="1226292" y="1438274"/>
                <a:chExt cx="1026370" cy="2031823"/>
              </a:xfrm>
            </p:grpSpPr>
            <p:sp>
              <p:nvSpPr>
                <p:cNvPr id="5" name="Oval 4">
                  <a:extLst>
                    <a:ext uri="{FF2B5EF4-FFF2-40B4-BE49-F238E27FC236}">
                      <a16:creationId xmlns:a16="http://schemas.microsoft.com/office/drawing/2014/main" id="{2F33477B-4820-5208-4878-7D192C5570B9}"/>
                    </a:ext>
                  </a:extLst>
                </p:cNvPr>
                <p:cNvSpPr/>
                <p:nvPr/>
              </p:nvSpPr>
              <p:spPr>
                <a:xfrm>
                  <a:off x="1226292" y="2527122"/>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E03B7B-3725-98BC-54EB-1604606A0B4A}"/>
                    </a:ext>
                  </a:extLst>
                </p:cNvPr>
                <p:cNvSpPr txBox="1"/>
                <p:nvPr/>
              </p:nvSpPr>
              <p:spPr>
                <a:xfrm>
                  <a:off x="1528762" y="1438274"/>
                  <a:ext cx="723900" cy="333375"/>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N = 2</a:t>
                  </a:r>
                  <a:endParaRPr lang="en-US" sz="1600" err="1">
                    <a:solidFill>
                      <a:schemeClr val="bg1"/>
                    </a:solidFill>
                    <a:latin typeface="Unilever Shilling" panose="020B0502020202020204" pitchFamily="34" charset="77"/>
                    <a:cs typeface="Unilever Shilling" panose="020B0502020202020204" pitchFamily="34" charset="77"/>
                  </a:endParaRPr>
                </a:p>
              </p:txBody>
            </p:sp>
          </p:grpSp>
          <p:sp>
            <p:nvSpPr>
              <p:cNvPr id="16" name="TextBox 15">
                <a:extLst>
                  <a:ext uri="{FF2B5EF4-FFF2-40B4-BE49-F238E27FC236}">
                    <a16:creationId xmlns:a16="http://schemas.microsoft.com/office/drawing/2014/main" id="{F9E2F3D6-0727-7DED-0475-B04AF62F8C0A}"/>
                  </a:ext>
                </a:extLst>
              </p:cNvPr>
              <p:cNvSpPr txBox="1"/>
              <p:nvPr/>
            </p:nvSpPr>
            <p:spPr>
              <a:xfrm>
                <a:off x="999760" y="3177486"/>
                <a:ext cx="723900" cy="226858"/>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N</a:t>
                </a:r>
                <a:endParaRPr lang="en-US" sz="1600">
                  <a:solidFill>
                    <a:schemeClr val="bg1"/>
                  </a:solidFill>
                  <a:latin typeface="Unilever Shilling" panose="020B0502020202020204" pitchFamily="34" charset="77"/>
                  <a:cs typeface="Unilever Shilling" panose="020B0502020202020204" pitchFamily="34" charset="77"/>
                </a:endParaRPr>
              </a:p>
            </p:txBody>
          </p:sp>
        </p:grpSp>
        <p:cxnSp>
          <p:nvCxnSpPr>
            <p:cNvPr id="23" name="Straight Arrow Connector 22">
              <a:extLst>
                <a:ext uri="{FF2B5EF4-FFF2-40B4-BE49-F238E27FC236}">
                  <a16:creationId xmlns:a16="http://schemas.microsoft.com/office/drawing/2014/main" id="{03B485F7-B4F1-165F-BC46-2434C30A9E60}"/>
                </a:ext>
              </a:extLst>
            </p:cNvPr>
            <p:cNvCxnSpPr>
              <a:cxnSpLocks/>
              <a:stCxn id="5" idx="6"/>
              <a:endCxn id="2" idx="1"/>
            </p:cNvCxnSpPr>
            <p:nvPr/>
          </p:nvCxnSpPr>
          <p:spPr>
            <a:xfrm flipV="1">
              <a:off x="2060170" y="3196126"/>
              <a:ext cx="680600" cy="1092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565C1BCF-01C6-9863-8616-A671A2D8E239}"/>
                </a:ext>
              </a:extLst>
            </p:cNvPr>
            <p:cNvGrpSpPr/>
            <p:nvPr/>
          </p:nvGrpSpPr>
          <p:grpSpPr>
            <a:xfrm>
              <a:off x="5274348" y="968329"/>
              <a:ext cx="1828801" cy="4349842"/>
              <a:chOff x="5047375" y="1063119"/>
              <a:chExt cx="1828801" cy="4349842"/>
            </a:xfrm>
          </p:grpSpPr>
          <p:sp>
            <p:nvSpPr>
              <p:cNvPr id="28" name="Rectangle: Rounded Corners 27">
                <a:extLst>
                  <a:ext uri="{FF2B5EF4-FFF2-40B4-BE49-F238E27FC236}">
                    <a16:creationId xmlns:a16="http://schemas.microsoft.com/office/drawing/2014/main" id="{F2DC6BC0-3B5A-440C-BB12-BE5782B29B97}"/>
                  </a:ext>
                </a:extLst>
              </p:cNvPr>
              <p:cNvSpPr/>
              <p:nvPr/>
            </p:nvSpPr>
            <p:spPr>
              <a:xfrm>
                <a:off x="5047376" y="1063119"/>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26BA4470-0209-A240-B45C-E829F60052E2}"/>
                  </a:ext>
                </a:extLst>
              </p:cNvPr>
              <p:cNvGrpSpPr/>
              <p:nvPr/>
            </p:nvGrpSpPr>
            <p:grpSpPr>
              <a:xfrm>
                <a:off x="5047375" y="4315745"/>
                <a:ext cx="1828800" cy="1097216"/>
                <a:chOff x="5640745" y="3576427"/>
                <a:chExt cx="1828800" cy="1097216"/>
              </a:xfrm>
            </p:grpSpPr>
            <p:sp>
              <p:nvSpPr>
                <p:cNvPr id="32" name="Rectangle: Rounded Corners 31">
                  <a:extLst>
                    <a:ext uri="{FF2B5EF4-FFF2-40B4-BE49-F238E27FC236}">
                      <a16:creationId xmlns:a16="http://schemas.microsoft.com/office/drawing/2014/main" id="{F1A3A6D9-0F2C-73BE-EDF8-E5F93423D4CB}"/>
                    </a:ext>
                  </a:extLst>
                </p:cNvPr>
                <p:cNvSpPr/>
                <p:nvPr/>
              </p:nvSpPr>
              <p:spPr>
                <a:xfrm>
                  <a:off x="5640745" y="3576427"/>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C122F0-E0CA-B16C-6AE6-4F17999E51A2}"/>
                    </a:ext>
                  </a:extLst>
                </p:cNvPr>
                <p:cNvSpPr txBox="1"/>
                <p:nvPr/>
              </p:nvSpPr>
              <p:spPr>
                <a:xfrm>
                  <a:off x="5750282" y="3818208"/>
                  <a:ext cx="1609725" cy="613653"/>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p>
                <a:p>
                  <a:pPr algn="ctr"/>
                  <a:r>
                    <a:rPr lang="vi-VN">
                      <a:solidFill>
                        <a:schemeClr val="bg1"/>
                      </a:solidFill>
                      <a:latin typeface="Unilever Shilling" panose="020B0502020202020204" pitchFamily="34" charset="77"/>
                      <a:cs typeface="Unilever Shilling" panose="020B0502020202020204" pitchFamily="34" charset="77"/>
                    </a:rPr>
                    <a:t>Resnet 18</a:t>
                  </a:r>
                  <a:endParaRPr lang="en-US" err="1">
                    <a:solidFill>
                      <a:schemeClr val="bg1"/>
                    </a:solidFill>
                    <a:latin typeface="Unilever Shilling" panose="020B0502020202020204" pitchFamily="34" charset="77"/>
                    <a:cs typeface="Unilever Shilling" panose="020B0502020202020204" pitchFamily="34" charset="77"/>
                  </a:endParaRPr>
                </a:p>
              </p:txBody>
            </p:sp>
          </p:grpSp>
        </p:grpSp>
        <p:grpSp>
          <p:nvGrpSpPr>
            <p:cNvPr id="55" name="Group 54">
              <a:extLst>
                <a:ext uri="{FF2B5EF4-FFF2-40B4-BE49-F238E27FC236}">
                  <a16:creationId xmlns:a16="http://schemas.microsoft.com/office/drawing/2014/main" id="{F2BFE284-D971-17AC-BC54-A1A18634B2ED}"/>
                </a:ext>
              </a:extLst>
            </p:cNvPr>
            <p:cNvGrpSpPr/>
            <p:nvPr/>
          </p:nvGrpSpPr>
          <p:grpSpPr>
            <a:xfrm>
              <a:off x="4839089" y="1516937"/>
              <a:ext cx="435260" cy="3252626"/>
              <a:chOff x="4612116" y="1611727"/>
              <a:chExt cx="435260" cy="3252626"/>
            </a:xfrm>
          </p:grpSpPr>
          <p:cxnSp>
            <p:nvCxnSpPr>
              <p:cNvPr id="36" name="Straight Arrow Connector 35">
                <a:extLst>
                  <a:ext uri="{FF2B5EF4-FFF2-40B4-BE49-F238E27FC236}">
                    <a16:creationId xmlns:a16="http://schemas.microsoft.com/office/drawing/2014/main" id="{5219759E-11FB-81E8-64EC-6DC759C8194A}"/>
                  </a:ext>
                </a:extLst>
              </p:cNvPr>
              <p:cNvCxnSpPr>
                <a:cxnSpLocks/>
                <a:stCxn id="3" idx="3"/>
                <a:endCxn id="28" idx="1"/>
              </p:cNvCxnSpPr>
              <p:nvPr/>
            </p:nvCxnSpPr>
            <p:spPr>
              <a:xfrm flipV="1">
                <a:off x="4612116" y="1611727"/>
                <a:ext cx="435260"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2041185-7237-B694-6B67-7B0FD5E8BB8E}"/>
                  </a:ext>
                </a:extLst>
              </p:cNvPr>
              <p:cNvCxnSpPr>
                <a:cxnSpLocks/>
                <a:stCxn id="3" idx="3"/>
                <a:endCxn id="32" idx="1"/>
              </p:cNvCxnSpPr>
              <p:nvPr/>
            </p:nvCxnSpPr>
            <p:spPr>
              <a:xfrm>
                <a:off x="4612116" y="3290916"/>
                <a:ext cx="435259"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490B98C-C729-CE93-077C-F62C4FDC244C}"/>
                </a:ext>
              </a:extLst>
            </p:cNvPr>
            <p:cNvGrpSpPr/>
            <p:nvPr/>
          </p:nvGrpSpPr>
          <p:grpSpPr>
            <a:xfrm>
              <a:off x="7562099" y="2396026"/>
              <a:ext cx="1361199" cy="1600200"/>
              <a:chOff x="3343275" y="1743075"/>
              <a:chExt cx="2305050" cy="2124075"/>
            </a:xfrm>
          </p:grpSpPr>
          <p:sp>
            <p:nvSpPr>
              <p:cNvPr id="43" name="Rectangle: Rounded Corners 42">
                <a:extLst>
                  <a:ext uri="{FF2B5EF4-FFF2-40B4-BE49-F238E27FC236}">
                    <a16:creationId xmlns:a16="http://schemas.microsoft.com/office/drawing/2014/main" id="{25AC345F-AAFF-B121-5420-91F1DEA8A4D1}"/>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B564746-83F8-FA5A-4323-D3E2E877FF3D}"/>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Huấn luyện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57" name="Group 56">
              <a:extLst>
                <a:ext uri="{FF2B5EF4-FFF2-40B4-BE49-F238E27FC236}">
                  <a16:creationId xmlns:a16="http://schemas.microsoft.com/office/drawing/2014/main" id="{C1D96B0C-2EB3-964D-04A3-6AC4914AC87B}"/>
                </a:ext>
              </a:extLst>
            </p:cNvPr>
            <p:cNvGrpSpPr/>
            <p:nvPr/>
          </p:nvGrpSpPr>
          <p:grpSpPr>
            <a:xfrm>
              <a:off x="7103148" y="1516937"/>
              <a:ext cx="458951" cy="3252626"/>
              <a:chOff x="6876175" y="1611727"/>
              <a:chExt cx="458951" cy="3252626"/>
            </a:xfrm>
          </p:grpSpPr>
          <p:cxnSp>
            <p:nvCxnSpPr>
              <p:cNvPr id="46" name="Straight Arrow Connector 45">
                <a:extLst>
                  <a:ext uri="{FF2B5EF4-FFF2-40B4-BE49-F238E27FC236}">
                    <a16:creationId xmlns:a16="http://schemas.microsoft.com/office/drawing/2014/main" id="{1E0B2830-8C1F-C9B9-8490-723620BC6C20}"/>
                  </a:ext>
                </a:extLst>
              </p:cNvPr>
              <p:cNvCxnSpPr>
                <a:cxnSpLocks/>
                <a:stCxn id="28" idx="3"/>
                <a:endCxn id="44" idx="1"/>
              </p:cNvCxnSpPr>
              <p:nvPr/>
            </p:nvCxnSpPr>
            <p:spPr>
              <a:xfrm>
                <a:off x="6876176" y="1611727"/>
                <a:ext cx="458950"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98EF781-A3BA-367E-5E7B-6C3A2F9003CE}"/>
                  </a:ext>
                </a:extLst>
              </p:cNvPr>
              <p:cNvCxnSpPr>
                <a:cxnSpLocks/>
                <a:stCxn id="32" idx="3"/>
                <a:endCxn id="44" idx="1"/>
              </p:cNvCxnSpPr>
              <p:nvPr/>
            </p:nvCxnSpPr>
            <p:spPr>
              <a:xfrm flipV="1">
                <a:off x="6876175" y="3290916"/>
                <a:ext cx="458951"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CC6BE4D-C5E5-8AA2-3452-8BD8A09162ED}"/>
                </a:ext>
              </a:extLst>
            </p:cNvPr>
            <p:cNvGrpSpPr/>
            <p:nvPr/>
          </p:nvGrpSpPr>
          <p:grpSpPr>
            <a:xfrm>
              <a:off x="9520675" y="2396026"/>
              <a:ext cx="1371793" cy="1600200"/>
              <a:chOff x="3325335" y="1743075"/>
              <a:chExt cx="2322990" cy="2124075"/>
            </a:xfrm>
          </p:grpSpPr>
          <p:sp>
            <p:nvSpPr>
              <p:cNvPr id="50" name="Rectangle: Rounded Corners 49">
                <a:extLst>
                  <a:ext uri="{FF2B5EF4-FFF2-40B4-BE49-F238E27FC236}">
                    <a16:creationId xmlns:a16="http://schemas.microsoft.com/office/drawing/2014/main" id="{AF7BEE16-186A-E27A-7C1B-05A9A6FCF40D}"/>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5870BD1-CB57-1E07-B172-48E4EC625C20}"/>
                  </a:ext>
                </a:extLst>
              </p:cNvPr>
              <p:cNvSpPr txBox="1"/>
              <p:nvPr/>
            </p:nvSpPr>
            <p:spPr>
              <a:xfrm>
                <a:off x="3325335" y="2444779"/>
                <a:ext cx="2305050" cy="749672"/>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Đánh giá </a:t>
                </a:r>
              </a:p>
              <a:p>
                <a:pPr algn="ctr"/>
                <a:r>
                  <a:rPr lang="vi-VN">
                    <a:solidFill>
                      <a:schemeClr val="bg1"/>
                    </a:solidFill>
                    <a:latin typeface="Unilever Shilling" panose="020B0502020202020204" pitchFamily="34" charset="77"/>
                    <a:cs typeface="Unilever Shilling" panose="020B0502020202020204" pitchFamily="34" charset="77"/>
                  </a:rPr>
                  <a:t>Accuracy</a:t>
                </a:r>
                <a:endParaRPr lang="en-US" err="1">
                  <a:solidFill>
                    <a:schemeClr val="bg1"/>
                  </a:solidFill>
                  <a:latin typeface="Unilever Shilling" panose="020B0502020202020204" pitchFamily="34" charset="77"/>
                  <a:cs typeface="Unilever Shilling" panose="020B0502020202020204" pitchFamily="34" charset="77"/>
                </a:endParaRPr>
              </a:p>
            </p:txBody>
          </p:sp>
        </p:grpSp>
        <p:cxnSp>
          <p:nvCxnSpPr>
            <p:cNvPr id="53" name="Straight Arrow Connector 52">
              <a:extLst>
                <a:ext uri="{FF2B5EF4-FFF2-40B4-BE49-F238E27FC236}">
                  <a16:creationId xmlns:a16="http://schemas.microsoft.com/office/drawing/2014/main" id="{C5506E15-9793-2C3A-8C35-E93229DEF622}"/>
                </a:ext>
              </a:extLst>
            </p:cNvPr>
            <p:cNvCxnSpPr>
              <a:cxnSpLocks/>
              <a:stCxn id="44" idx="3"/>
              <a:endCxn id="51" idx="1"/>
            </p:cNvCxnSpPr>
            <p:nvPr/>
          </p:nvCxnSpPr>
          <p:spPr>
            <a:xfrm>
              <a:off x="8923298" y="3196126"/>
              <a:ext cx="597377" cy="1092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8F926C01-1C30-46EA-3912-C1BCC0BE4B34}"/>
              </a:ext>
            </a:extLst>
          </p:cNvPr>
          <p:cNvSpPr txBox="1"/>
          <p:nvPr/>
        </p:nvSpPr>
        <p:spPr>
          <a:xfrm>
            <a:off x="1419665" y="5686426"/>
            <a:ext cx="10172262" cy="762327"/>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N: số nearest neighbors</a:t>
            </a:r>
            <a:endParaRPr lang="en-US" sz="1400" i="1">
              <a:solidFill>
                <a:schemeClr val="accent6"/>
              </a:solidFill>
              <a:latin typeface="Unilever Shilling" panose="020B0502020202020204" pitchFamily="34" charset="77"/>
              <a:cs typeface="Unilever Shilling" panose="020B0502020202020204" pitchFamily="34" charset="77"/>
            </a:endParaRPr>
          </a:p>
        </p:txBody>
      </p:sp>
      <p:sp>
        <p:nvSpPr>
          <p:cNvPr id="6" name="TextBox 5">
            <a:extLst>
              <a:ext uri="{FF2B5EF4-FFF2-40B4-BE49-F238E27FC236}">
                <a16:creationId xmlns:a16="http://schemas.microsoft.com/office/drawing/2014/main" id="{584421ED-B319-8F79-A9E0-94ABD28060E8}"/>
              </a:ext>
            </a:extLst>
          </p:cNvPr>
          <p:cNvSpPr txBox="1"/>
          <p:nvPr/>
        </p:nvSpPr>
        <p:spPr>
          <a:xfrm>
            <a:off x="5383884" y="1183292"/>
            <a:ext cx="1609725" cy="667290"/>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r>
              <a:rPr lang="en-US">
                <a:solidFill>
                  <a:schemeClr val="bg1"/>
                </a:solidFill>
                <a:latin typeface="Unilever Shilling" panose="020B0502020202020204" pitchFamily="34" charset="77"/>
                <a:cs typeface="Unilever Shilling" panose="020B0502020202020204" pitchFamily="34" charset="77"/>
              </a:rPr>
              <a:t>HSV Histogram</a:t>
            </a:r>
          </a:p>
        </p:txBody>
      </p:sp>
    </p:spTree>
    <p:extLst>
      <p:ext uri="{BB962C8B-B14F-4D97-AF65-F5344CB8AC3E}">
        <p14:creationId xmlns:p14="http://schemas.microsoft.com/office/powerpoint/2010/main" val="2068169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6123762"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Mô Hình Máy Học – </a:t>
            </a:r>
            <a:r>
              <a:rPr lang="vi-VN" sz="2400" b="1" err="1">
                <a:solidFill>
                  <a:schemeClr val="tx2"/>
                </a:solidFill>
                <a:latin typeface="Unilever Shilling" panose="020B0502020202020204" pitchFamily="34" charset="77"/>
                <a:cs typeface="Unilever Shilling" panose="020B0502020202020204" pitchFamily="34" charset="77"/>
              </a:rPr>
              <a:t>Softmax</a:t>
            </a:r>
            <a:r>
              <a:rPr lang="vi-VN" sz="2400" b="1">
                <a:solidFill>
                  <a:schemeClr val="tx2"/>
                </a:solidFill>
                <a:latin typeface="Unilever Shilling" panose="020B0502020202020204" pitchFamily="34" charset="77"/>
                <a:cs typeface="Unilever Shilling" panose="020B0502020202020204" pitchFamily="34" charset="77"/>
              </a:rPr>
              <a:t> </a:t>
            </a:r>
            <a:r>
              <a:rPr lang="vi-VN" sz="2400" b="1" err="1">
                <a:solidFill>
                  <a:schemeClr val="tx2"/>
                </a:solidFill>
                <a:latin typeface="Unilever Shilling" panose="020B0502020202020204" pitchFamily="34" charset="77"/>
                <a:cs typeface="Unilever Shilling" panose="020B0502020202020204" pitchFamily="34" charset="77"/>
              </a:rPr>
              <a:t>Regression</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989674" y="866693"/>
            <a:ext cx="10587425" cy="12573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b="1" err="1">
                <a:solidFill>
                  <a:schemeClr val="tx1"/>
                </a:solidFill>
                <a:latin typeface="Unilever Shilling" panose="020B0502020202020204" pitchFamily="34" charset="77"/>
                <a:cs typeface="Unilever Shilling" panose="020B0502020202020204" pitchFamily="34" charset="77"/>
              </a:rPr>
              <a:t>Softmax</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Regression</a:t>
            </a:r>
            <a:r>
              <a:rPr lang="vi-VN">
                <a:solidFill>
                  <a:schemeClr val="tx1"/>
                </a:solidFill>
                <a:latin typeface="Unilever Shilling" panose="020B0502020202020204" pitchFamily="34" charset="77"/>
                <a:cs typeface="Unilever Shilling" panose="020B0502020202020204" pitchFamily="34" charset="77"/>
              </a:rPr>
              <a:t>, còn được biết đến với tên gọi là </a:t>
            </a:r>
            <a:r>
              <a:rPr lang="vi-VN" b="1" err="1">
                <a:solidFill>
                  <a:schemeClr val="tx1"/>
                </a:solidFill>
                <a:latin typeface="Unilever Shilling" panose="020B0502020202020204" pitchFamily="34" charset="77"/>
                <a:cs typeface="Unilever Shilling" panose="020B0502020202020204" pitchFamily="34" charset="77"/>
              </a:rPr>
              <a:t>Multinomial</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Logistic</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Regression</a:t>
            </a:r>
            <a:r>
              <a:rPr lang="vi-VN">
                <a:solidFill>
                  <a:schemeClr val="tx1"/>
                </a:solidFill>
                <a:latin typeface="Unilever Shilling" panose="020B0502020202020204" pitchFamily="34" charset="77"/>
                <a:cs typeface="Unilever Shilling" panose="020B0502020202020204" pitchFamily="34" charset="77"/>
              </a:rPr>
              <a:t>, là một phương pháp mở rộng của </a:t>
            </a:r>
            <a:r>
              <a:rPr lang="vi-VN" b="1" err="1">
                <a:solidFill>
                  <a:schemeClr val="tx1"/>
                </a:solidFill>
                <a:latin typeface="Unilever Shilling" panose="020B0502020202020204" pitchFamily="34" charset="77"/>
                <a:cs typeface="Unilever Shilling" panose="020B0502020202020204" pitchFamily="34" charset="77"/>
              </a:rPr>
              <a:t>Logistic</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Regression</a:t>
            </a:r>
            <a:r>
              <a:rPr lang="vi-VN">
                <a:solidFill>
                  <a:schemeClr val="tx1"/>
                </a:solidFill>
                <a:latin typeface="Unilever Shilling" panose="020B0502020202020204" pitchFamily="34" charset="77"/>
                <a:cs typeface="Unilever Shilling" panose="020B0502020202020204" pitchFamily="34" charset="77"/>
              </a:rPr>
              <a:t> và đã được phát triển để giải quyết các bài toán phân loại nhiều lớp. Hàm </a:t>
            </a:r>
            <a:r>
              <a:rPr lang="vi-VN" err="1">
                <a:solidFill>
                  <a:schemeClr val="tx1"/>
                </a:solidFill>
                <a:latin typeface="Unilever Shilling" panose="020B0502020202020204" pitchFamily="34" charset="77"/>
                <a:cs typeface="Unilever Shilling" panose="020B0502020202020204" pitchFamily="34" charset="77"/>
              </a:rPr>
              <a:t>Softmax</a:t>
            </a:r>
            <a:r>
              <a:rPr lang="vi-VN">
                <a:solidFill>
                  <a:schemeClr val="tx1"/>
                </a:solidFill>
                <a:latin typeface="Unilever Shilling" panose="020B0502020202020204" pitchFamily="34" charset="77"/>
                <a:cs typeface="Unilever Shilling" panose="020B0502020202020204" pitchFamily="34" charset="77"/>
              </a:rPr>
              <a:t> được biết đến với tên gọi </a:t>
            </a:r>
            <a:r>
              <a:rPr lang="vi-VN" b="1">
                <a:solidFill>
                  <a:schemeClr val="tx1"/>
                </a:solidFill>
                <a:latin typeface="Unilever Shilling" panose="020B0502020202020204" pitchFamily="34" charset="77"/>
                <a:cs typeface="Unilever Shilling" panose="020B0502020202020204" pitchFamily="34" charset="77"/>
              </a:rPr>
              <a:t>phân phối </a:t>
            </a:r>
            <a:r>
              <a:rPr lang="vi-VN" b="1" err="1">
                <a:solidFill>
                  <a:schemeClr val="tx1"/>
                </a:solidFill>
                <a:latin typeface="Unilever Shilling" panose="020B0502020202020204" pitchFamily="34" charset="77"/>
                <a:cs typeface="Unilever Shilling" panose="020B0502020202020204" pitchFamily="34" charset="77"/>
              </a:rPr>
              <a:t>Boltzmann</a:t>
            </a:r>
            <a:r>
              <a:rPr lang="vi-VN">
                <a:solidFill>
                  <a:schemeClr val="tx1"/>
                </a:solidFill>
                <a:latin typeface="Unilever Shilling" panose="020B0502020202020204" pitchFamily="34" charset="77"/>
                <a:cs typeface="Unilever Shilling" panose="020B0502020202020204" pitchFamily="34" charset="77"/>
              </a:rPr>
              <a:t> và </a:t>
            </a:r>
            <a:r>
              <a:rPr lang="vi-VN" b="1">
                <a:solidFill>
                  <a:schemeClr val="tx1"/>
                </a:solidFill>
                <a:latin typeface="Unilever Shilling" panose="020B0502020202020204" pitchFamily="34" charset="77"/>
                <a:cs typeface="Unilever Shilling" panose="020B0502020202020204" pitchFamily="34" charset="77"/>
              </a:rPr>
              <a:t>phân phối </a:t>
            </a:r>
            <a:r>
              <a:rPr lang="vi-VN" b="1" err="1">
                <a:solidFill>
                  <a:schemeClr val="tx1"/>
                </a:solidFill>
                <a:latin typeface="Unilever Shilling" panose="020B0502020202020204" pitchFamily="34" charset="77"/>
                <a:cs typeface="Unilever Shilling" panose="020B0502020202020204" pitchFamily="34" charset="77"/>
              </a:rPr>
              <a:t>Gibbs</a:t>
            </a:r>
            <a:r>
              <a:rPr lang="vi-VN" b="1">
                <a:solidFill>
                  <a:schemeClr val="tx1"/>
                </a:solidFill>
                <a:latin typeface="Unilever Shilling" panose="020B0502020202020204" pitchFamily="34" charset="77"/>
                <a:cs typeface="Unilever Shilling" panose="020B0502020202020204" pitchFamily="34" charset="77"/>
              </a:rPr>
              <a:t> </a:t>
            </a:r>
            <a:r>
              <a:rPr lang="vi-VN">
                <a:solidFill>
                  <a:schemeClr val="tx1"/>
                </a:solidFill>
                <a:latin typeface="Unilever Shilling" panose="020B0502020202020204" pitchFamily="34" charset="77"/>
                <a:cs typeface="Unilever Shilling" panose="020B0502020202020204" pitchFamily="34" charset="77"/>
              </a:rPr>
              <a:t>được trình bày bởi nhà vật lý học và triết học người Úc </a:t>
            </a:r>
            <a:r>
              <a:rPr lang="vi-VN" b="1" err="1">
                <a:solidFill>
                  <a:schemeClr val="tx1"/>
                </a:solidFill>
                <a:latin typeface="Unilever Shilling" panose="020B0502020202020204" pitchFamily="34" charset="77"/>
                <a:cs typeface="Unilever Shilling" panose="020B0502020202020204" pitchFamily="34" charset="77"/>
              </a:rPr>
              <a:t>Ludwig</a:t>
            </a:r>
            <a:r>
              <a:rPr lang="vi-VN" b="1">
                <a:solidFill>
                  <a:schemeClr val="tx1"/>
                </a:solidFill>
                <a:latin typeface="Unilever Shilling" panose="020B0502020202020204" pitchFamily="34" charset="77"/>
                <a:cs typeface="Unilever Shilling" panose="020B0502020202020204" pitchFamily="34" charset="77"/>
              </a:rPr>
              <a:t> </a:t>
            </a:r>
            <a:r>
              <a:rPr lang="vi-VN" b="1" err="1">
                <a:solidFill>
                  <a:schemeClr val="tx1"/>
                </a:solidFill>
                <a:latin typeface="Unilever Shilling" panose="020B0502020202020204" pitchFamily="34" charset="77"/>
                <a:cs typeface="Unilever Shilling" panose="020B0502020202020204" pitchFamily="34" charset="77"/>
              </a:rPr>
              <a:t>Boltzmann</a:t>
            </a:r>
            <a:r>
              <a:rPr lang="vi-VN" b="1">
                <a:solidFill>
                  <a:schemeClr val="tx1"/>
                </a:solidFill>
                <a:latin typeface="Unilever Shilling" panose="020B0502020202020204" pitchFamily="34" charset="77"/>
                <a:cs typeface="Unilever Shilling" panose="020B0502020202020204" pitchFamily="34" charset="77"/>
              </a:rPr>
              <a:t> </a:t>
            </a:r>
            <a:r>
              <a:rPr lang="vi-VN">
                <a:solidFill>
                  <a:schemeClr val="tx1"/>
                </a:solidFill>
                <a:latin typeface="Unilever Shilling" panose="020B0502020202020204" pitchFamily="34" charset="77"/>
                <a:cs typeface="Unilever Shilling" panose="020B0502020202020204" pitchFamily="34" charset="77"/>
              </a:rPr>
              <a:t>năm </a:t>
            </a:r>
            <a:r>
              <a:rPr lang="vi-VN" b="1">
                <a:solidFill>
                  <a:schemeClr val="tx1"/>
                </a:solidFill>
                <a:latin typeface="Unilever Shilling" panose="020B0502020202020204" pitchFamily="34" charset="77"/>
                <a:cs typeface="Unilever Shilling" panose="020B0502020202020204" pitchFamily="34" charset="77"/>
              </a:rPr>
              <a:t>1868</a:t>
            </a:r>
            <a:r>
              <a:rPr lang="vi-VN">
                <a:solidFill>
                  <a:schemeClr val="tx1"/>
                </a:solidFill>
                <a:latin typeface="Unilever Shilling" panose="020B0502020202020204" pitchFamily="34" charset="77"/>
                <a:cs typeface="Unilever Shilling" panose="020B0502020202020204" pitchFamily="34" charset="77"/>
              </a:rPr>
              <a:t>. </a:t>
            </a:r>
            <a:endParaRPr lang="en-US">
              <a:solidFill>
                <a:schemeClr val="tx1"/>
              </a:solidFill>
              <a:latin typeface="Unilever Shilling" panose="020B0502020202020204" pitchFamily="34" charset="77"/>
              <a:cs typeface="Unilever Shilling" panose="020B0502020202020204" pitchFamily="34" charset="77"/>
            </a:endParaRPr>
          </a:p>
        </p:txBody>
      </p:sp>
      <p:pic>
        <p:nvPicPr>
          <p:cNvPr id="3076" name="Picture 4">
            <a:extLst>
              <a:ext uri="{FF2B5EF4-FFF2-40B4-BE49-F238E27FC236}">
                <a16:creationId xmlns:a16="http://schemas.microsoft.com/office/drawing/2014/main" id="{27EE6518-6310-B7F6-70E0-FD9A55276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423" y="2357780"/>
            <a:ext cx="4493153" cy="429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259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387239" y="423637"/>
            <a:ext cx="3538331" cy="1882242"/>
          </a:xfrm>
          <a:prstGeom prst="rect">
            <a:avLst/>
          </a:prstGeom>
          <a:noFill/>
        </p:spPr>
        <p:txBody>
          <a:bodyPr wrap="square" lIns="0" tIns="0" rIns="0" bIns="0" rtlCol="0">
            <a:noAutofit/>
          </a:bodyPr>
          <a:lstStyle/>
          <a:p>
            <a:pPr algn="l"/>
            <a:r>
              <a:rPr lang="vi-VN" sz="6000" b="1">
                <a:solidFill>
                  <a:schemeClr val="tx2"/>
                </a:solidFill>
                <a:latin typeface="Unilever Shilling" panose="020B0502020202020204" pitchFamily="34" charset="77"/>
                <a:cs typeface="Unilever Shilling" panose="020B0502020202020204" pitchFamily="34" charset="77"/>
              </a:rPr>
              <a:t>GIỚI THIỆU BÀI TOÁN</a:t>
            </a:r>
            <a:endParaRPr lang="en-US" sz="60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Tree>
    <p:extLst>
      <p:ext uri="{BB962C8B-B14F-4D97-AF65-F5344CB8AC3E}">
        <p14:creationId xmlns:p14="http://schemas.microsoft.com/office/powerpoint/2010/main" val="36361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4197210"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Áp Dụng Softmax Regression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cxnSp>
        <p:nvCxnSpPr>
          <p:cNvPr id="53" name="Straight Arrow Connector 52">
            <a:extLst>
              <a:ext uri="{FF2B5EF4-FFF2-40B4-BE49-F238E27FC236}">
                <a16:creationId xmlns:a16="http://schemas.microsoft.com/office/drawing/2014/main" id="{C5506E15-9793-2C3A-8C35-E93229DEF622}"/>
              </a:ext>
            </a:extLst>
          </p:cNvPr>
          <p:cNvCxnSpPr>
            <a:cxnSpLocks/>
          </p:cNvCxnSpPr>
          <p:nvPr/>
        </p:nvCxnSpPr>
        <p:spPr>
          <a:xfrm>
            <a:off x="9091935" y="3256639"/>
            <a:ext cx="597377" cy="1092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F926C01-1C30-46EA-3912-C1BCC0BE4B34}"/>
              </a:ext>
            </a:extLst>
          </p:cNvPr>
          <p:cNvSpPr txBox="1"/>
          <p:nvPr/>
        </p:nvSpPr>
        <p:spPr>
          <a:xfrm>
            <a:off x="1333331" y="5695526"/>
            <a:ext cx="10172262" cy="96059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Pernalty: Thuật toán Regularization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C: Tham số Regularization (Tỉ lệ nghịch với độ lớn Regularization)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Multi_class – multinomial: Dùng để áp dụng Softmax function vào Logistic Regression</a:t>
            </a:r>
          </a:p>
          <a:p>
            <a:pPr marL="285750" indent="-285750" algn="l">
              <a:buFont typeface="Arial" panose="020B0604020202020204" pitchFamily="34" charset="0"/>
              <a:buChar char="•"/>
            </a:pPr>
            <a:r>
              <a:rPr lang="vi-VN" sz="1400" i="1">
                <a:solidFill>
                  <a:schemeClr val="accent6"/>
                </a:solidFill>
                <a:latin typeface="Unilever Shilling" panose="020B0502020202020204" pitchFamily="34" charset="77"/>
                <a:cs typeface="Unilever Shilling" panose="020B0502020202020204" pitchFamily="34" charset="77"/>
              </a:rPr>
              <a:t>Solver: Thuật toán tối ưu </a:t>
            </a:r>
            <a:endParaRPr lang="en-US" sz="1400" i="1">
              <a:solidFill>
                <a:schemeClr val="accent6"/>
              </a:solidFill>
              <a:latin typeface="Unilever Shilling" panose="020B0502020202020204" pitchFamily="34" charset="77"/>
              <a:cs typeface="Unilever Shilling" panose="020B0502020202020204" pitchFamily="34" charset="77"/>
            </a:endParaRPr>
          </a:p>
        </p:txBody>
      </p:sp>
      <p:grpSp>
        <p:nvGrpSpPr>
          <p:cNvPr id="66" name="Group 65">
            <a:extLst>
              <a:ext uri="{FF2B5EF4-FFF2-40B4-BE49-F238E27FC236}">
                <a16:creationId xmlns:a16="http://schemas.microsoft.com/office/drawing/2014/main" id="{9BA7F2DD-3DCD-0585-BE03-01DD0CAEEC1A}"/>
              </a:ext>
            </a:extLst>
          </p:cNvPr>
          <p:cNvGrpSpPr/>
          <p:nvPr/>
        </p:nvGrpSpPr>
        <p:grpSpPr>
          <a:xfrm>
            <a:off x="1130895" y="862833"/>
            <a:ext cx="9930210" cy="4580965"/>
            <a:chOff x="962258" y="802320"/>
            <a:chExt cx="9930210" cy="4580965"/>
          </a:xfrm>
        </p:grpSpPr>
        <p:grpSp>
          <p:nvGrpSpPr>
            <p:cNvPr id="4" name="Group 3">
              <a:extLst>
                <a:ext uri="{FF2B5EF4-FFF2-40B4-BE49-F238E27FC236}">
                  <a16:creationId xmlns:a16="http://schemas.microsoft.com/office/drawing/2014/main" id="{3CAA5226-A9AC-1DED-2658-4FCEA2BF9178}"/>
                </a:ext>
              </a:extLst>
            </p:cNvPr>
            <p:cNvGrpSpPr/>
            <p:nvPr/>
          </p:nvGrpSpPr>
          <p:grpSpPr>
            <a:xfrm>
              <a:off x="2754853" y="2396026"/>
              <a:ext cx="2098319" cy="1600200"/>
              <a:chOff x="3343275" y="1743075"/>
              <a:chExt cx="2305050" cy="2124075"/>
            </a:xfrm>
          </p:grpSpPr>
          <p:sp>
            <p:nvSpPr>
              <p:cNvPr id="2" name="Rectangle: Rounded Corners 1">
                <a:extLst>
                  <a:ext uri="{FF2B5EF4-FFF2-40B4-BE49-F238E27FC236}">
                    <a16:creationId xmlns:a16="http://schemas.microsoft.com/office/drawing/2014/main" id="{8CF21E41-AB04-632C-5FB0-6F6140BCDA4C}"/>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9ACE44-F1D7-4FF9-829E-A710B01BAAFA}"/>
                  </a:ext>
                </a:extLst>
              </p:cNvPr>
              <p:cNvSpPr txBox="1"/>
              <p:nvPr/>
            </p:nvSpPr>
            <p:spPr>
              <a:xfrm>
                <a:off x="3343275" y="2681286"/>
                <a:ext cx="2305050" cy="352615"/>
              </a:xfrm>
              <a:prstGeom prst="rect">
                <a:avLst/>
              </a:prstGeom>
              <a:noFill/>
              <a:ln>
                <a:noFill/>
              </a:ln>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Mô Hình Softmax</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56" name="Group 55">
              <a:extLst>
                <a:ext uri="{FF2B5EF4-FFF2-40B4-BE49-F238E27FC236}">
                  <a16:creationId xmlns:a16="http://schemas.microsoft.com/office/drawing/2014/main" id="{565C1BCF-01C6-9863-8616-A671A2D8E239}"/>
                </a:ext>
              </a:extLst>
            </p:cNvPr>
            <p:cNvGrpSpPr/>
            <p:nvPr/>
          </p:nvGrpSpPr>
          <p:grpSpPr>
            <a:xfrm>
              <a:off x="5288431" y="968329"/>
              <a:ext cx="1828801" cy="4349842"/>
              <a:chOff x="5047375" y="1063119"/>
              <a:chExt cx="1828801" cy="4349842"/>
            </a:xfrm>
          </p:grpSpPr>
          <p:grpSp>
            <p:nvGrpSpPr>
              <p:cNvPr id="30" name="Group 29">
                <a:extLst>
                  <a:ext uri="{FF2B5EF4-FFF2-40B4-BE49-F238E27FC236}">
                    <a16:creationId xmlns:a16="http://schemas.microsoft.com/office/drawing/2014/main" id="{E5A39A0F-C594-BA7F-C869-3B9890AFD4F8}"/>
                  </a:ext>
                </a:extLst>
              </p:cNvPr>
              <p:cNvGrpSpPr/>
              <p:nvPr/>
            </p:nvGrpSpPr>
            <p:grpSpPr>
              <a:xfrm>
                <a:off x="5047376" y="1063119"/>
                <a:ext cx="1828800" cy="1097216"/>
                <a:chOff x="5572125" y="1522159"/>
                <a:chExt cx="1828800" cy="1097216"/>
              </a:xfrm>
            </p:grpSpPr>
            <p:sp>
              <p:nvSpPr>
                <p:cNvPr id="28" name="Rectangle: Rounded Corners 27">
                  <a:extLst>
                    <a:ext uri="{FF2B5EF4-FFF2-40B4-BE49-F238E27FC236}">
                      <a16:creationId xmlns:a16="http://schemas.microsoft.com/office/drawing/2014/main" id="{F2DC6BC0-3B5A-440C-BB12-BE5782B29B97}"/>
                    </a:ext>
                  </a:extLst>
                </p:cNvPr>
                <p:cNvSpPr/>
                <p:nvPr/>
              </p:nvSpPr>
              <p:spPr>
                <a:xfrm>
                  <a:off x="5572125" y="1522159"/>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892C365-49C4-1A72-C8A1-BB6D8D89ED96}"/>
                    </a:ext>
                  </a:extLst>
                </p:cNvPr>
                <p:cNvSpPr txBox="1"/>
                <p:nvPr/>
              </p:nvSpPr>
              <p:spPr>
                <a:xfrm>
                  <a:off x="5681661" y="1737121"/>
                  <a:ext cx="1609725" cy="667290"/>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r>
                    <a:rPr lang="en-US">
                      <a:solidFill>
                        <a:schemeClr val="bg1"/>
                      </a:solidFill>
                      <a:latin typeface="Unilever Shilling" panose="020B0502020202020204" pitchFamily="34" charset="77"/>
                      <a:cs typeface="Unilever Shilling" panose="020B0502020202020204" pitchFamily="34" charset="77"/>
                    </a:rPr>
                    <a:t>HSV Histogram</a:t>
                  </a:r>
                </a:p>
              </p:txBody>
            </p:sp>
          </p:grpSp>
          <p:grpSp>
            <p:nvGrpSpPr>
              <p:cNvPr id="34" name="Group 33">
                <a:extLst>
                  <a:ext uri="{FF2B5EF4-FFF2-40B4-BE49-F238E27FC236}">
                    <a16:creationId xmlns:a16="http://schemas.microsoft.com/office/drawing/2014/main" id="{26BA4470-0209-A240-B45C-E829F60052E2}"/>
                  </a:ext>
                </a:extLst>
              </p:cNvPr>
              <p:cNvGrpSpPr/>
              <p:nvPr/>
            </p:nvGrpSpPr>
            <p:grpSpPr>
              <a:xfrm>
                <a:off x="5047375" y="4315745"/>
                <a:ext cx="1828800" cy="1097216"/>
                <a:chOff x="5640745" y="3576427"/>
                <a:chExt cx="1828800" cy="1097216"/>
              </a:xfrm>
            </p:grpSpPr>
            <p:sp>
              <p:nvSpPr>
                <p:cNvPr id="32" name="Rectangle: Rounded Corners 31">
                  <a:extLst>
                    <a:ext uri="{FF2B5EF4-FFF2-40B4-BE49-F238E27FC236}">
                      <a16:creationId xmlns:a16="http://schemas.microsoft.com/office/drawing/2014/main" id="{F1A3A6D9-0F2C-73BE-EDF8-E5F93423D4CB}"/>
                    </a:ext>
                  </a:extLst>
                </p:cNvPr>
                <p:cNvSpPr/>
                <p:nvPr/>
              </p:nvSpPr>
              <p:spPr>
                <a:xfrm>
                  <a:off x="5640745" y="3576427"/>
                  <a:ext cx="1828800" cy="10972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C122F0-E0CA-B16C-6AE6-4F17999E51A2}"/>
                    </a:ext>
                  </a:extLst>
                </p:cNvPr>
                <p:cNvSpPr txBox="1"/>
                <p:nvPr/>
              </p:nvSpPr>
              <p:spPr>
                <a:xfrm>
                  <a:off x="5750282" y="3818208"/>
                  <a:ext cx="1609725" cy="613653"/>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Đặc trưng </a:t>
                  </a:r>
                </a:p>
                <a:p>
                  <a:pPr algn="ctr"/>
                  <a:r>
                    <a:rPr lang="vi-VN">
                      <a:solidFill>
                        <a:schemeClr val="bg1"/>
                      </a:solidFill>
                      <a:latin typeface="Unilever Shilling" panose="020B0502020202020204" pitchFamily="34" charset="77"/>
                      <a:cs typeface="Unilever Shilling" panose="020B0502020202020204" pitchFamily="34" charset="77"/>
                    </a:rPr>
                    <a:t>Resnet 18</a:t>
                  </a:r>
                  <a:endParaRPr lang="en-US" err="1">
                    <a:solidFill>
                      <a:schemeClr val="bg1"/>
                    </a:solidFill>
                    <a:latin typeface="Unilever Shilling" panose="020B0502020202020204" pitchFamily="34" charset="77"/>
                    <a:cs typeface="Unilever Shilling" panose="020B0502020202020204" pitchFamily="34" charset="77"/>
                  </a:endParaRPr>
                </a:p>
              </p:txBody>
            </p:sp>
          </p:grpSp>
        </p:grpSp>
        <p:grpSp>
          <p:nvGrpSpPr>
            <p:cNvPr id="55" name="Group 54">
              <a:extLst>
                <a:ext uri="{FF2B5EF4-FFF2-40B4-BE49-F238E27FC236}">
                  <a16:creationId xmlns:a16="http://schemas.microsoft.com/office/drawing/2014/main" id="{F2BFE284-D971-17AC-BC54-A1A18634B2ED}"/>
                </a:ext>
              </a:extLst>
            </p:cNvPr>
            <p:cNvGrpSpPr/>
            <p:nvPr/>
          </p:nvGrpSpPr>
          <p:grpSpPr>
            <a:xfrm>
              <a:off x="4853172" y="1516937"/>
              <a:ext cx="435260" cy="3252626"/>
              <a:chOff x="4626199" y="1611727"/>
              <a:chExt cx="435260" cy="3252626"/>
            </a:xfrm>
          </p:grpSpPr>
          <p:cxnSp>
            <p:nvCxnSpPr>
              <p:cNvPr id="36" name="Straight Arrow Connector 35">
                <a:extLst>
                  <a:ext uri="{FF2B5EF4-FFF2-40B4-BE49-F238E27FC236}">
                    <a16:creationId xmlns:a16="http://schemas.microsoft.com/office/drawing/2014/main" id="{5219759E-11FB-81E8-64EC-6DC759C8194A}"/>
                  </a:ext>
                </a:extLst>
              </p:cNvPr>
              <p:cNvCxnSpPr>
                <a:cxnSpLocks/>
                <a:stCxn id="3" idx="3"/>
                <a:endCxn id="28" idx="1"/>
              </p:cNvCxnSpPr>
              <p:nvPr/>
            </p:nvCxnSpPr>
            <p:spPr>
              <a:xfrm flipV="1">
                <a:off x="4626199" y="1611727"/>
                <a:ext cx="435260" cy="171872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2041185-7237-B694-6B67-7B0FD5E8BB8E}"/>
                  </a:ext>
                </a:extLst>
              </p:cNvPr>
              <p:cNvCxnSpPr>
                <a:cxnSpLocks/>
                <a:stCxn id="3" idx="3"/>
                <a:endCxn id="32" idx="1"/>
              </p:cNvCxnSpPr>
              <p:nvPr/>
            </p:nvCxnSpPr>
            <p:spPr>
              <a:xfrm>
                <a:off x="4626199" y="3330454"/>
                <a:ext cx="435259" cy="15338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490B98C-C729-CE93-077C-F62C4FDC244C}"/>
                </a:ext>
              </a:extLst>
            </p:cNvPr>
            <p:cNvGrpSpPr/>
            <p:nvPr/>
          </p:nvGrpSpPr>
          <p:grpSpPr>
            <a:xfrm>
              <a:off x="7562099" y="2396026"/>
              <a:ext cx="1361199" cy="1600200"/>
              <a:chOff x="3343275" y="1743075"/>
              <a:chExt cx="2305050" cy="2124075"/>
            </a:xfrm>
          </p:grpSpPr>
          <p:sp>
            <p:nvSpPr>
              <p:cNvPr id="43" name="Rectangle: Rounded Corners 42">
                <a:extLst>
                  <a:ext uri="{FF2B5EF4-FFF2-40B4-BE49-F238E27FC236}">
                    <a16:creationId xmlns:a16="http://schemas.microsoft.com/office/drawing/2014/main" id="{25AC345F-AAFF-B121-5420-91F1DEA8A4D1}"/>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B564746-83F8-FA5A-4323-D3E2E877FF3D}"/>
                  </a:ext>
                </a:extLst>
              </p:cNvPr>
              <p:cNvSpPr txBox="1"/>
              <p:nvPr/>
            </p:nvSpPr>
            <p:spPr>
              <a:xfrm>
                <a:off x="3343275" y="2681286"/>
                <a:ext cx="2305050" cy="247651"/>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Huấn luyện</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57" name="Group 56">
              <a:extLst>
                <a:ext uri="{FF2B5EF4-FFF2-40B4-BE49-F238E27FC236}">
                  <a16:creationId xmlns:a16="http://schemas.microsoft.com/office/drawing/2014/main" id="{C1D96B0C-2EB3-964D-04A3-6AC4914AC87B}"/>
                </a:ext>
              </a:extLst>
            </p:cNvPr>
            <p:cNvGrpSpPr/>
            <p:nvPr/>
          </p:nvGrpSpPr>
          <p:grpSpPr>
            <a:xfrm>
              <a:off x="7117231" y="1516937"/>
              <a:ext cx="444868" cy="3252626"/>
              <a:chOff x="6890258" y="1611727"/>
              <a:chExt cx="444868" cy="3252626"/>
            </a:xfrm>
          </p:grpSpPr>
          <p:cxnSp>
            <p:nvCxnSpPr>
              <p:cNvPr id="46" name="Straight Arrow Connector 45">
                <a:extLst>
                  <a:ext uri="{FF2B5EF4-FFF2-40B4-BE49-F238E27FC236}">
                    <a16:creationId xmlns:a16="http://schemas.microsoft.com/office/drawing/2014/main" id="{1E0B2830-8C1F-C9B9-8490-723620BC6C20}"/>
                  </a:ext>
                </a:extLst>
              </p:cNvPr>
              <p:cNvCxnSpPr>
                <a:stCxn id="28" idx="3"/>
                <a:endCxn id="44" idx="1"/>
              </p:cNvCxnSpPr>
              <p:nvPr/>
            </p:nvCxnSpPr>
            <p:spPr>
              <a:xfrm>
                <a:off x="6890259" y="1611727"/>
                <a:ext cx="444867" cy="167918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98EF781-A3BA-367E-5E7B-6C3A2F9003CE}"/>
                  </a:ext>
                </a:extLst>
              </p:cNvPr>
              <p:cNvCxnSpPr>
                <a:stCxn id="32" idx="3"/>
                <a:endCxn id="44" idx="1"/>
              </p:cNvCxnSpPr>
              <p:nvPr/>
            </p:nvCxnSpPr>
            <p:spPr>
              <a:xfrm flipV="1">
                <a:off x="6890258" y="3290916"/>
                <a:ext cx="444868" cy="157343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CC6BE4D-C5E5-8AA2-3452-8BD8A09162ED}"/>
                </a:ext>
              </a:extLst>
            </p:cNvPr>
            <p:cNvGrpSpPr/>
            <p:nvPr/>
          </p:nvGrpSpPr>
          <p:grpSpPr>
            <a:xfrm>
              <a:off x="9520675" y="2396026"/>
              <a:ext cx="1371793" cy="1600200"/>
              <a:chOff x="3325335" y="1743075"/>
              <a:chExt cx="2322990" cy="2124075"/>
            </a:xfrm>
          </p:grpSpPr>
          <p:sp>
            <p:nvSpPr>
              <p:cNvPr id="50" name="Rectangle: Rounded Corners 49">
                <a:extLst>
                  <a:ext uri="{FF2B5EF4-FFF2-40B4-BE49-F238E27FC236}">
                    <a16:creationId xmlns:a16="http://schemas.microsoft.com/office/drawing/2014/main" id="{AF7BEE16-186A-E27A-7C1B-05A9A6FCF40D}"/>
                  </a:ext>
                </a:extLst>
              </p:cNvPr>
              <p:cNvSpPr/>
              <p:nvPr/>
            </p:nvSpPr>
            <p:spPr>
              <a:xfrm>
                <a:off x="3343275" y="1743075"/>
                <a:ext cx="2305050" cy="21240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5870BD1-CB57-1E07-B172-48E4EC625C20}"/>
                  </a:ext>
                </a:extLst>
              </p:cNvPr>
              <p:cNvSpPr txBox="1"/>
              <p:nvPr/>
            </p:nvSpPr>
            <p:spPr>
              <a:xfrm>
                <a:off x="3325335" y="2444779"/>
                <a:ext cx="2305050" cy="749672"/>
              </a:xfrm>
              <a:prstGeom prst="rect">
                <a:avLst/>
              </a:prstGeom>
              <a:noFill/>
              <a:ln>
                <a:noFill/>
              </a:ln>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Đánh giá </a:t>
                </a:r>
              </a:p>
              <a:p>
                <a:pPr algn="ctr"/>
                <a:r>
                  <a:rPr lang="vi-VN">
                    <a:solidFill>
                      <a:schemeClr val="bg1"/>
                    </a:solidFill>
                    <a:latin typeface="Unilever Shilling" panose="020B0502020202020204" pitchFamily="34" charset="77"/>
                    <a:cs typeface="Unilever Shilling" panose="020B0502020202020204" pitchFamily="34" charset="77"/>
                  </a:rPr>
                  <a:t>Accuracy</a:t>
                </a:r>
                <a:endParaRPr lang="en-US" err="1">
                  <a:solidFill>
                    <a:schemeClr val="bg1"/>
                  </a:solidFill>
                  <a:latin typeface="Unilever Shilling" panose="020B0502020202020204" pitchFamily="34" charset="77"/>
                  <a:cs typeface="Unilever Shilling" panose="020B0502020202020204" pitchFamily="34" charset="77"/>
                </a:endParaRPr>
              </a:p>
            </p:txBody>
          </p:sp>
        </p:grpSp>
        <p:grpSp>
          <p:nvGrpSpPr>
            <p:cNvPr id="65" name="Group 64">
              <a:extLst>
                <a:ext uri="{FF2B5EF4-FFF2-40B4-BE49-F238E27FC236}">
                  <a16:creationId xmlns:a16="http://schemas.microsoft.com/office/drawing/2014/main" id="{445F572E-4CB2-D5D1-5385-B2BA2C86E7A7}"/>
                </a:ext>
              </a:extLst>
            </p:cNvPr>
            <p:cNvGrpSpPr/>
            <p:nvPr/>
          </p:nvGrpSpPr>
          <p:grpSpPr>
            <a:xfrm>
              <a:off x="962258" y="802320"/>
              <a:ext cx="1445889" cy="4580965"/>
              <a:chOff x="948175" y="802320"/>
              <a:chExt cx="1445889" cy="4580965"/>
            </a:xfrm>
          </p:grpSpPr>
          <p:grpSp>
            <p:nvGrpSpPr>
              <p:cNvPr id="40" name="Group 39">
                <a:extLst>
                  <a:ext uri="{FF2B5EF4-FFF2-40B4-BE49-F238E27FC236}">
                    <a16:creationId xmlns:a16="http://schemas.microsoft.com/office/drawing/2014/main" id="{19AE3007-6C26-234A-D86F-463FB949CFD6}"/>
                  </a:ext>
                </a:extLst>
              </p:cNvPr>
              <p:cNvGrpSpPr/>
              <p:nvPr/>
            </p:nvGrpSpPr>
            <p:grpSpPr>
              <a:xfrm>
                <a:off x="948175" y="802320"/>
                <a:ext cx="1445889" cy="3475396"/>
                <a:chOff x="721202" y="897110"/>
                <a:chExt cx="1445889" cy="3475396"/>
              </a:xfrm>
            </p:grpSpPr>
            <p:grpSp>
              <p:nvGrpSpPr>
                <p:cNvPr id="13" name="Group 12">
                  <a:extLst>
                    <a:ext uri="{FF2B5EF4-FFF2-40B4-BE49-F238E27FC236}">
                      <a16:creationId xmlns:a16="http://schemas.microsoft.com/office/drawing/2014/main" id="{F2DA0D52-B3CD-896B-B0BA-7302CEB9963B}"/>
                    </a:ext>
                  </a:extLst>
                </p:cNvPr>
                <p:cNvGrpSpPr/>
                <p:nvPr/>
              </p:nvGrpSpPr>
              <p:grpSpPr>
                <a:xfrm>
                  <a:off x="923638" y="897110"/>
                  <a:ext cx="1243453" cy="1215219"/>
                  <a:chOff x="1259708" y="593879"/>
                  <a:chExt cx="1243453" cy="1215219"/>
                </a:xfrm>
              </p:grpSpPr>
              <p:sp>
                <p:nvSpPr>
                  <p:cNvPr id="5" name="Oval 4">
                    <a:extLst>
                      <a:ext uri="{FF2B5EF4-FFF2-40B4-BE49-F238E27FC236}">
                        <a16:creationId xmlns:a16="http://schemas.microsoft.com/office/drawing/2014/main" id="{2F33477B-4820-5208-4878-7D192C5570B9}"/>
                      </a:ext>
                    </a:extLst>
                  </p:cNvPr>
                  <p:cNvSpPr/>
                  <p:nvPr/>
                </p:nvSpPr>
                <p:spPr>
                  <a:xfrm>
                    <a:off x="1259708" y="593879"/>
                    <a:ext cx="1243453" cy="121521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E03B7B-3725-98BC-54EB-1604606A0B4A}"/>
                      </a:ext>
                    </a:extLst>
                  </p:cNvPr>
                  <p:cNvSpPr txBox="1"/>
                  <p:nvPr/>
                </p:nvSpPr>
                <p:spPr>
                  <a:xfrm>
                    <a:off x="1359149" y="1071644"/>
                    <a:ext cx="1066427" cy="236851"/>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Multi_class</a:t>
                    </a:r>
                  </a:p>
                </p:txBody>
              </p:sp>
            </p:grpSp>
            <p:grpSp>
              <p:nvGrpSpPr>
                <p:cNvPr id="20" name="Group 19">
                  <a:extLst>
                    <a:ext uri="{FF2B5EF4-FFF2-40B4-BE49-F238E27FC236}">
                      <a16:creationId xmlns:a16="http://schemas.microsoft.com/office/drawing/2014/main" id="{FCF58A3E-2FBF-5BF1-FA14-E6C8FFA8CE55}"/>
                    </a:ext>
                  </a:extLst>
                </p:cNvPr>
                <p:cNvGrpSpPr/>
                <p:nvPr/>
              </p:nvGrpSpPr>
              <p:grpSpPr>
                <a:xfrm>
                  <a:off x="761368" y="2221378"/>
                  <a:ext cx="942975" cy="942975"/>
                  <a:chOff x="734576" y="2049897"/>
                  <a:chExt cx="942975" cy="942975"/>
                </a:xfrm>
              </p:grpSpPr>
              <p:sp>
                <p:nvSpPr>
                  <p:cNvPr id="15" name="Oval 14">
                    <a:extLst>
                      <a:ext uri="{FF2B5EF4-FFF2-40B4-BE49-F238E27FC236}">
                        <a16:creationId xmlns:a16="http://schemas.microsoft.com/office/drawing/2014/main" id="{DEF9F299-FA4E-189B-B72E-7301D627B4D0}"/>
                      </a:ext>
                    </a:extLst>
                  </p:cNvPr>
                  <p:cNvSpPr/>
                  <p:nvPr/>
                </p:nvSpPr>
                <p:spPr>
                  <a:xfrm>
                    <a:off x="734576" y="2049897"/>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E2F3D6-0727-7DED-0475-B04AF62F8C0A}"/>
                      </a:ext>
                    </a:extLst>
                  </p:cNvPr>
                  <p:cNvSpPr txBox="1"/>
                  <p:nvPr/>
                </p:nvSpPr>
                <p:spPr>
                  <a:xfrm>
                    <a:off x="860864" y="2388150"/>
                    <a:ext cx="723900" cy="266057"/>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Solver</a:t>
                    </a:r>
                  </a:p>
                </p:txBody>
              </p:sp>
            </p:grpSp>
            <p:grpSp>
              <p:nvGrpSpPr>
                <p:cNvPr id="21" name="Group 20">
                  <a:extLst>
                    <a:ext uri="{FF2B5EF4-FFF2-40B4-BE49-F238E27FC236}">
                      <a16:creationId xmlns:a16="http://schemas.microsoft.com/office/drawing/2014/main" id="{297D4997-1E36-27F4-C51D-73DEBF216EC5}"/>
                    </a:ext>
                  </a:extLst>
                </p:cNvPr>
                <p:cNvGrpSpPr/>
                <p:nvPr/>
              </p:nvGrpSpPr>
              <p:grpSpPr>
                <a:xfrm>
                  <a:off x="721202" y="3429531"/>
                  <a:ext cx="942975" cy="942975"/>
                  <a:chOff x="1620316" y="3537440"/>
                  <a:chExt cx="942975" cy="942975"/>
                </a:xfrm>
              </p:grpSpPr>
              <p:sp>
                <p:nvSpPr>
                  <p:cNvPr id="18" name="Oval 17">
                    <a:extLst>
                      <a:ext uri="{FF2B5EF4-FFF2-40B4-BE49-F238E27FC236}">
                        <a16:creationId xmlns:a16="http://schemas.microsoft.com/office/drawing/2014/main" id="{DB59407B-C397-82A2-C009-96FE380CD891}"/>
                      </a:ext>
                    </a:extLst>
                  </p:cNvPr>
                  <p:cNvSpPr/>
                  <p:nvPr/>
                </p:nvSpPr>
                <p:spPr>
                  <a:xfrm>
                    <a:off x="1620316" y="3537440"/>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D1F5869-3D16-0653-CE08-F8DFE37C455C}"/>
                      </a:ext>
                    </a:extLst>
                  </p:cNvPr>
                  <p:cNvSpPr txBox="1"/>
                  <p:nvPr/>
                </p:nvSpPr>
                <p:spPr>
                  <a:xfrm>
                    <a:off x="1729854" y="3867508"/>
                    <a:ext cx="723900" cy="255937"/>
                  </a:xfrm>
                  <a:prstGeom prst="rect">
                    <a:avLst/>
                  </a:prstGeom>
                  <a:noFill/>
                </p:spPr>
                <p:txBody>
                  <a:bodyPr wrap="square" lIns="0" tIns="0" rIns="0" bIns="0" rtlCol="0">
                    <a:noAutofit/>
                  </a:bodyPr>
                  <a:lstStyle/>
                  <a:p>
                    <a:pPr algn="ctr"/>
                    <a:r>
                      <a:rPr lang="vi-VN" sz="1600">
                        <a:solidFill>
                          <a:schemeClr val="bg1"/>
                        </a:solidFill>
                        <a:latin typeface="Unilever Shilling" panose="020B0502020202020204" pitchFamily="34" charset="77"/>
                        <a:cs typeface="Unilever Shilling" panose="020B0502020202020204" pitchFamily="34" charset="77"/>
                      </a:rPr>
                      <a:t>Penalty</a:t>
                    </a:r>
                  </a:p>
                </p:txBody>
              </p:sp>
            </p:grpSp>
          </p:grpSp>
          <p:grpSp>
            <p:nvGrpSpPr>
              <p:cNvPr id="47" name="Group 46">
                <a:extLst>
                  <a:ext uri="{FF2B5EF4-FFF2-40B4-BE49-F238E27FC236}">
                    <a16:creationId xmlns:a16="http://schemas.microsoft.com/office/drawing/2014/main" id="{D33EA701-95FF-0325-D029-F0C0051A2FA5}"/>
                  </a:ext>
                </a:extLst>
              </p:cNvPr>
              <p:cNvGrpSpPr/>
              <p:nvPr/>
            </p:nvGrpSpPr>
            <p:grpSpPr>
              <a:xfrm>
                <a:off x="1241542" y="4440310"/>
                <a:ext cx="942975" cy="942975"/>
                <a:chOff x="1797795" y="4566668"/>
                <a:chExt cx="942975" cy="942975"/>
              </a:xfrm>
            </p:grpSpPr>
            <p:sp>
              <p:nvSpPr>
                <p:cNvPr id="41" name="Oval 40">
                  <a:extLst>
                    <a:ext uri="{FF2B5EF4-FFF2-40B4-BE49-F238E27FC236}">
                      <a16:creationId xmlns:a16="http://schemas.microsoft.com/office/drawing/2014/main" id="{0F9D3560-7436-AA4F-5BD9-803BD69D135A}"/>
                    </a:ext>
                  </a:extLst>
                </p:cNvPr>
                <p:cNvSpPr/>
                <p:nvPr/>
              </p:nvSpPr>
              <p:spPr>
                <a:xfrm>
                  <a:off x="1797795" y="4566668"/>
                  <a:ext cx="942975" cy="942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36E3D0F-4899-23E9-F5D7-8D93AB36DA37}"/>
                    </a:ext>
                  </a:extLst>
                </p:cNvPr>
                <p:cNvSpPr txBox="1"/>
                <p:nvPr/>
              </p:nvSpPr>
              <p:spPr>
                <a:xfrm>
                  <a:off x="1907332" y="4912554"/>
                  <a:ext cx="723900" cy="243779"/>
                </a:xfrm>
                <a:prstGeom prst="rect">
                  <a:avLst/>
                </a:prstGeom>
                <a:noFill/>
              </p:spPr>
              <p:txBody>
                <a:bodyPr wrap="square" lIns="0" tIns="0" rIns="0" bIns="0" rtlCol="0">
                  <a:noAutofit/>
                </a:bodyPr>
                <a:lstStyle/>
                <a:p>
                  <a:pPr algn="ctr"/>
                  <a:r>
                    <a:rPr lang="vi-VN">
                      <a:solidFill>
                        <a:schemeClr val="bg1"/>
                      </a:solidFill>
                      <a:latin typeface="Unilever Shilling" panose="020B0502020202020204" pitchFamily="34" charset="77"/>
                      <a:cs typeface="Unilever Shilling" panose="020B0502020202020204" pitchFamily="34" charset="77"/>
                    </a:rPr>
                    <a:t>C</a:t>
                  </a:r>
                </a:p>
              </p:txBody>
            </p:sp>
          </p:grpSp>
        </p:grpSp>
        <p:grpSp>
          <p:nvGrpSpPr>
            <p:cNvPr id="64" name="Group 63">
              <a:extLst>
                <a:ext uri="{FF2B5EF4-FFF2-40B4-BE49-F238E27FC236}">
                  <a16:creationId xmlns:a16="http://schemas.microsoft.com/office/drawing/2014/main" id="{A12D4F26-3B9E-6D14-BF89-EBCC560AF846}"/>
                </a:ext>
              </a:extLst>
            </p:cNvPr>
            <p:cNvGrpSpPr/>
            <p:nvPr/>
          </p:nvGrpSpPr>
          <p:grpSpPr>
            <a:xfrm>
              <a:off x="1905233" y="1409930"/>
              <a:ext cx="849620" cy="3501868"/>
              <a:chOff x="1905233" y="1409930"/>
              <a:chExt cx="849620" cy="3501868"/>
            </a:xfrm>
          </p:grpSpPr>
          <p:grpSp>
            <p:nvGrpSpPr>
              <p:cNvPr id="54" name="Group 53">
                <a:extLst>
                  <a:ext uri="{FF2B5EF4-FFF2-40B4-BE49-F238E27FC236}">
                    <a16:creationId xmlns:a16="http://schemas.microsoft.com/office/drawing/2014/main" id="{AEF7C134-7202-DE45-EA09-08B0B7D57CE1}"/>
                  </a:ext>
                </a:extLst>
              </p:cNvPr>
              <p:cNvGrpSpPr/>
              <p:nvPr/>
            </p:nvGrpSpPr>
            <p:grpSpPr>
              <a:xfrm>
                <a:off x="1905233" y="1409930"/>
                <a:ext cx="849620" cy="2396299"/>
                <a:chOff x="1678260" y="1504720"/>
                <a:chExt cx="849620" cy="2396299"/>
              </a:xfrm>
            </p:grpSpPr>
            <p:cxnSp>
              <p:nvCxnSpPr>
                <p:cNvPr id="23" name="Straight Arrow Connector 22">
                  <a:extLst>
                    <a:ext uri="{FF2B5EF4-FFF2-40B4-BE49-F238E27FC236}">
                      <a16:creationId xmlns:a16="http://schemas.microsoft.com/office/drawing/2014/main" id="{03B485F7-B4F1-165F-BC46-2434C30A9E60}"/>
                    </a:ext>
                  </a:extLst>
                </p:cNvPr>
                <p:cNvCxnSpPr>
                  <a:cxnSpLocks/>
                  <a:stCxn id="5" idx="6"/>
                  <a:endCxn id="2" idx="1"/>
                </p:cNvCxnSpPr>
                <p:nvPr/>
              </p:nvCxnSpPr>
              <p:spPr>
                <a:xfrm>
                  <a:off x="2181174" y="1504720"/>
                  <a:ext cx="346706" cy="1786196"/>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2EDA61-74E9-7FBC-20A6-ED376A0D1149}"/>
                    </a:ext>
                  </a:extLst>
                </p:cNvPr>
                <p:cNvCxnSpPr>
                  <a:cxnSpLocks/>
                  <a:stCxn id="15" idx="6"/>
                  <a:endCxn id="3" idx="1"/>
                </p:cNvCxnSpPr>
                <p:nvPr/>
              </p:nvCxnSpPr>
              <p:spPr>
                <a:xfrm>
                  <a:off x="1718426" y="2692866"/>
                  <a:ext cx="809454" cy="63758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75CE2F-DE11-8588-8B77-BE86FAF20891}"/>
                    </a:ext>
                  </a:extLst>
                </p:cNvPr>
                <p:cNvCxnSpPr>
                  <a:cxnSpLocks/>
                  <a:stCxn id="18" idx="6"/>
                  <a:endCxn id="3" idx="1"/>
                </p:cNvCxnSpPr>
                <p:nvPr/>
              </p:nvCxnSpPr>
              <p:spPr>
                <a:xfrm flipV="1">
                  <a:off x="1678260" y="3330454"/>
                  <a:ext cx="849620" cy="57056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9579B0BC-DD09-CE2B-C2B1-F79192C961BF}"/>
                  </a:ext>
                </a:extLst>
              </p:cNvPr>
              <p:cNvCxnSpPr>
                <a:cxnSpLocks/>
                <a:stCxn id="41" idx="6"/>
                <a:endCxn id="3" idx="1"/>
              </p:cNvCxnSpPr>
              <p:nvPr/>
            </p:nvCxnSpPr>
            <p:spPr>
              <a:xfrm flipV="1">
                <a:off x="2198600" y="3235664"/>
                <a:ext cx="556253" cy="167613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018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387239" y="423637"/>
            <a:ext cx="5061269" cy="1882242"/>
          </a:xfrm>
          <a:prstGeom prst="rect">
            <a:avLst/>
          </a:prstGeom>
          <a:noFill/>
        </p:spPr>
        <p:txBody>
          <a:bodyPr wrap="square" lIns="0" tIns="0" rIns="0" bIns="0" rtlCol="0">
            <a:noAutofit/>
          </a:bodyPr>
          <a:lstStyle/>
          <a:p>
            <a:pPr algn="l"/>
            <a:r>
              <a:rPr lang="vi-VN" sz="6000" b="1">
                <a:solidFill>
                  <a:schemeClr val="tx2"/>
                </a:solidFill>
                <a:latin typeface="Unilever Shilling" panose="020B0502020202020204" pitchFamily="34" charset="77"/>
                <a:cs typeface="Unilever Shilling" panose="020B0502020202020204" pitchFamily="34" charset="77"/>
              </a:rPr>
              <a:t>THỰC NGHIỆM</a:t>
            </a:r>
            <a:endParaRPr lang="en-US" sz="60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Tree>
    <p:extLst>
      <p:ext uri="{BB962C8B-B14F-4D97-AF65-F5344CB8AC3E}">
        <p14:creationId xmlns:p14="http://schemas.microsoft.com/office/powerpoint/2010/main" val="2098646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Chuẩn Bị</a:t>
            </a:r>
            <a:r>
              <a:rPr lang="en-US" sz="2400" b="1">
                <a:solidFill>
                  <a:schemeClr val="tx2"/>
                </a:solidFill>
                <a:latin typeface="Unilever Shilling" panose="020B0502020202020204" pitchFamily="34" charset="77"/>
                <a:cs typeface="Unilever Shilling" panose="020B0502020202020204" pitchFamily="34" charset="77"/>
              </a:rPr>
              <a:t> </a:t>
            </a:r>
            <a:r>
              <a:rPr lang="vi-VN" sz="2400" b="1">
                <a:solidFill>
                  <a:schemeClr val="tx2"/>
                </a:solidFill>
                <a:latin typeface="Unilever Shilling" panose="020B0502020202020204" pitchFamily="34" charset="77"/>
                <a:cs typeface="Unilever Shilling" panose="020B0502020202020204" pitchFamily="34" charset="77"/>
              </a:rPr>
              <a:t>Bộ Dữ Liệu</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1077138" y="858740"/>
            <a:ext cx="10587425" cy="95662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Bộ dữ liệu gần </a:t>
            </a:r>
            <a:r>
              <a:rPr lang="vi-VN" b="1">
                <a:solidFill>
                  <a:schemeClr val="tx1"/>
                </a:solidFill>
                <a:latin typeface="Unilever Shilling" panose="020B0502020202020204" pitchFamily="34" charset="77"/>
                <a:cs typeface="Unilever Shilling" panose="020B0502020202020204" pitchFamily="34" charset="77"/>
              </a:rPr>
              <a:t>3000</a:t>
            </a:r>
            <a:r>
              <a:rPr lang="vi-VN">
                <a:solidFill>
                  <a:schemeClr val="tx1"/>
                </a:solidFill>
                <a:latin typeface="Unilever Shilling" panose="020B0502020202020204" pitchFamily="34" charset="77"/>
                <a:cs typeface="Unilever Shilling" panose="020B0502020202020204" pitchFamily="34" charset="77"/>
              </a:rPr>
              <a:t> hình ảnh của </a:t>
            </a:r>
            <a:r>
              <a:rPr lang="vi-VN" b="1">
                <a:solidFill>
                  <a:schemeClr val="tx1"/>
                </a:solidFill>
                <a:latin typeface="Unilever Shilling" panose="020B0502020202020204" pitchFamily="34" charset="77"/>
                <a:cs typeface="Unilever Shilling" panose="020B0502020202020204" pitchFamily="34" charset="77"/>
              </a:rPr>
              <a:t>8 loài côn trùng</a:t>
            </a:r>
            <a:r>
              <a:rPr lang="vi-VN">
                <a:solidFill>
                  <a:schemeClr val="tx1"/>
                </a:solidFill>
                <a:latin typeface="Unilever Shilling" panose="020B0502020202020204" pitchFamily="34" charset="77"/>
                <a:cs typeface="Unilever Shilling" panose="020B0502020202020204" pitchFamily="34" charset="77"/>
              </a:rPr>
              <a:t> gây hại tiêu biểu trong nông nghiệp</a:t>
            </a:r>
            <a:r>
              <a:rPr lang="en-US">
                <a:solidFill>
                  <a:schemeClr val="tx1"/>
                </a:solidFill>
                <a:latin typeface="Unilever Shilling" panose="020B0502020202020204" pitchFamily="34" charset="77"/>
                <a:cs typeface="Unilever Shilling" panose="020B0502020202020204" pitchFamily="34" charset="77"/>
              </a:rPr>
              <a:t> bao </a:t>
            </a:r>
            <a:r>
              <a:rPr lang="vi-VN">
                <a:solidFill>
                  <a:schemeClr val="tx1"/>
                </a:solidFill>
                <a:latin typeface="Unilever Shilling" panose="020B0502020202020204" pitchFamily="34" charset="77"/>
                <a:cs typeface="Unilever Shilling" panose="020B0502020202020204" pitchFamily="34" charset="77"/>
              </a:rPr>
              <a:t>gồm: bọ rùa 28 chấm, sâu xám, bọ xít nâu dài, sâu bắp cải, bọ xít hút máu, ruồi Địa Trung Hải, bọ xít, bọ nhảy</a:t>
            </a:r>
            <a:r>
              <a:rPr lang="en-US">
                <a:solidFill>
                  <a:schemeClr val="tx1"/>
                </a:solidFill>
                <a:latin typeface="Unilever Shilling" panose="020B0502020202020204" pitchFamily="34" charset="77"/>
                <a:cs typeface="Unilever Shilling" panose="020B0502020202020204" pitchFamily="34" charset="77"/>
              </a:rPr>
              <a:t>. </a:t>
            </a:r>
            <a:r>
              <a:rPr lang="vi-VN">
                <a:solidFill>
                  <a:schemeClr val="tx1"/>
                </a:solidFill>
                <a:latin typeface="Unilever Shilling" panose="020B0502020202020204" pitchFamily="34" charset="77"/>
                <a:cs typeface="Unilever Shilling" panose="020B0502020202020204" pitchFamily="34" charset="77"/>
              </a:rPr>
              <a:t>Bộ dữ liệu được lưu trữ và công bố tại Kaggle với tên chính thức là </a:t>
            </a:r>
            <a:r>
              <a:rPr lang="vi-VN" b="1" i="1">
                <a:solidFill>
                  <a:schemeClr val="tx1"/>
                </a:solidFill>
                <a:latin typeface="Unilever Shilling" panose="020B0502020202020204" pitchFamily="34" charset="77"/>
                <a:cs typeface="Unilever Shilling" panose="020B0502020202020204" pitchFamily="34" charset="77"/>
              </a:rPr>
              <a:t>“Dangerous Farm Insect”</a:t>
            </a:r>
            <a:r>
              <a:rPr lang="en-US" b="1" i="1">
                <a:solidFill>
                  <a:schemeClr val="tx1"/>
                </a:solidFill>
                <a:latin typeface="Unilever Shilling" panose="020B0502020202020204" pitchFamily="34" charset="77"/>
                <a:cs typeface="Unilever Shilling" panose="020B0502020202020204" pitchFamily="34" charset="77"/>
              </a:rPr>
              <a:t>.</a:t>
            </a:r>
            <a:endParaRPr lang="vi-VN" b="1" i="1">
              <a:solidFill>
                <a:schemeClr val="tx1"/>
              </a:solidFill>
              <a:latin typeface="Unilever Shilling" panose="020B0502020202020204" pitchFamily="34" charset="77"/>
              <a:cs typeface="Unilever Shilling" panose="020B0502020202020204" pitchFamily="34" charset="77"/>
            </a:endParaRPr>
          </a:p>
        </p:txBody>
      </p:sp>
      <p:grpSp>
        <p:nvGrpSpPr>
          <p:cNvPr id="24" name="Group 23">
            <a:extLst>
              <a:ext uri="{FF2B5EF4-FFF2-40B4-BE49-F238E27FC236}">
                <a16:creationId xmlns:a16="http://schemas.microsoft.com/office/drawing/2014/main" id="{748DDB22-922D-98D6-B39E-3389F9A625C3}"/>
              </a:ext>
            </a:extLst>
          </p:cNvPr>
          <p:cNvGrpSpPr/>
          <p:nvPr/>
        </p:nvGrpSpPr>
        <p:grpSpPr>
          <a:xfrm>
            <a:off x="2485101" y="2254915"/>
            <a:ext cx="7771497" cy="3242779"/>
            <a:chOff x="2485101" y="2254915"/>
            <a:chExt cx="7771497" cy="3242779"/>
          </a:xfrm>
        </p:grpSpPr>
        <p:grpSp>
          <p:nvGrpSpPr>
            <p:cNvPr id="16" name="Group 15">
              <a:extLst>
                <a:ext uri="{FF2B5EF4-FFF2-40B4-BE49-F238E27FC236}">
                  <a16:creationId xmlns:a16="http://schemas.microsoft.com/office/drawing/2014/main" id="{8ED86B85-DB55-544C-A225-085A69320EF4}"/>
                </a:ext>
              </a:extLst>
            </p:cNvPr>
            <p:cNvGrpSpPr/>
            <p:nvPr/>
          </p:nvGrpSpPr>
          <p:grpSpPr>
            <a:xfrm>
              <a:off x="2485101" y="2254915"/>
              <a:ext cx="7762070" cy="2541255"/>
              <a:chOff x="1505997" y="1627939"/>
              <a:chExt cx="7762070" cy="2541255"/>
            </a:xfrm>
          </p:grpSpPr>
          <p:pic>
            <p:nvPicPr>
              <p:cNvPr id="21" name="Picture 20" descr="A bug on a leaf&#10;&#10;Description automatically generated">
                <a:extLst>
                  <a:ext uri="{FF2B5EF4-FFF2-40B4-BE49-F238E27FC236}">
                    <a16:creationId xmlns:a16="http://schemas.microsoft.com/office/drawing/2014/main" id="{47822CA5-F4F8-0A09-5DF0-DD1F265E7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238" y="1631756"/>
                <a:ext cx="1694463" cy="1270848"/>
              </a:xfrm>
              <a:prstGeom prst="rect">
                <a:avLst/>
              </a:prstGeom>
            </p:spPr>
          </p:pic>
          <p:pic>
            <p:nvPicPr>
              <p:cNvPr id="27" name="Picture 26" descr="A close-up of a green caterpillar&#10;&#10;Description automatically generated">
                <a:extLst>
                  <a:ext uri="{FF2B5EF4-FFF2-40B4-BE49-F238E27FC236}">
                    <a16:creationId xmlns:a16="http://schemas.microsoft.com/office/drawing/2014/main" id="{A671A800-8F52-DACB-D8E0-5BFF9BCB2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191" y="2895350"/>
                <a:ext cx="2118245" cy="1270848"/>
              </a:xfrm>
              <a:prstGeom prst="rect">
                <a:avLst/>
              </a:prstGeom>
            </p:spPr>
          </p:pic>
          <p:pic>
            <p:nvPicPr>
              <p:cNvPr id="19" name="Picture 18" descr="A close-up of a bug&#10;&#10;Description automatically generated">
                <a:extLst>
                  <a:ext uri="{FF2B5EF4-FFF2-40B4-BE49-F238E27FC236}">
                    <a16:creationId xmlns:a16="http://schemas.microsoft.com/office/drawing/2014/main" id="{7521B9ED-E0A0-DA49-7908-33A8D1F518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5716" y="1633096"/>
                <a:ext cx="2102351" cy="1276839"/>
              </a:xfrm>
              <a:prstGeom prst="rect">
                <a:avLst/>
              </a:prstGeom>
            </p:spPr>
          </p:pic>
          <p:pic>
            <p:nvPicPr>
              <p:cNvPr id="26" name="Picture 25" descr="A ladybug on a leaf&#10;&#10;Description automatically generated">
                <a:extLst>
                  <a:ext uri="{FF2B5EF4-FFF2-40B4-BE49-F238E27FC236}">
                    <a16:creationId xmlns:a16="http://schemas.microsoft.com/office/drawing/2014/main" id="{B05629A8-7CE9-3754-17DB-A4FC197F5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5436" y="2892355"/>
                <a:ext cx="2182631" cy="1276839"/>
              </a:xfrm>
              <a:prstGeom prst="rect">
                <a:avLst/>
              </a:prstGeom>
            </p:spPr>
          </p:pic>
          <p:pic>
            <p:nvPicPr>
              <p:cNvPr id="36" name="Picture 35" descr="A close-up of a black beetle on a leaf&#10;&#10;Description automatically generated">
                <a:extLst>
                  <a:ext uri="{FF2B5EF4-FFF2-40B4-BE49-F238E27FC236}">
                    <a16:creationId xmlns:a16="http://schemas.microsoft.com/office/drawing/2014/main" id="{72CD29D7-DE7B-1E42-C0E3-744CF393A7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3120" y="1627939"/>
                <a:ext cx="1802596" cy="1276839"/>
              </a:xfrm>
              <a:prstGeom prst="rect">
                <a:avLst/>
              </a:prstGeom>
            </p:spPr>
          </p:pic>
          <p:pic>
            <p:nvPicPr>
              <p:cNvPr id="5" name="Picture 4" descr="A close-up of a bee on a leaf&#10;&#10;Description automatically generated">
                <a:extLst>
                  <a:ext uri="{FF2B5EF4-FFF2-40B4-BE49-F238E27FC236}">
                    <a16:creationId xmlns:a16="http://schemas.microsoft.com/office/drawing/2014/main" id="{F31A5756-B68B-5DA0-9650-1D19541A9D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3418" y="1627939"/>
                <a:ext cx="2156820" cy="1276838"/>
              </a:xfrm>
              <a:prstGeom prst="rect">
                <a:avLst/>
              </a:prstGeom>
            </p:spPr>
          </p:pic>
          <p:pic>
            <p:nvPicPr>
              <p:cNvPr id="39" name="Picture 38" descr="A bug on a leaf&#10;&#10;Description automatically generated">
                <a:extLst>
                  <a:ext uri="{FF2B5EF4-FFF2-40B4-BE49-F238E27FC236}">
                    <a16:creationId xmlns:a16="http://schemas.microsoft.com/office/drawing/2014/main" id="{A2D8A7BE-3DBB-3DF0-921C-91AD7C5A4B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5997" y="2891081"/>
                <a:ext cx="2243760" cy="1262115"/>
              </a:xfrm>
              <a:prstGeom prst="rect">
                <a:avLst/>
              </a:prstGeom>
            </p:spPr>
          </p:pic>
          <p:pic>
            <p:nvPicPr>
              <p:cNvPr id="49" name="Picture 48" descr="A bug on a leaf&#10;&#10;Description automatically generated">
                <a:extLst>
                  <a:ext uri="{FF2B5EF4-FFF2-40B4-BE49-F238E27FC236}">
                    <a16:creationId xmlns:a16="http://schemas.microsoft.com/office/drawing/2014/main" id="{7D35C815-5FDF-9873-3083-E965A937A5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7751" y="2901981"/>
                <a:ext cx="1225853" cy="1262115"/>
              </a:xfrm>
              <a:prstGeom prst="rect">
                <a:avLst/>
              </a:prstGeom>
            </p:spPr>
          </p:pic>
        </p:grpSp>
        <p:grpSp>
          <p:nvGrpSpPr>
            <p:cNvPr id="23" name="Group 22">
              <a:extLst>
                <a:ext uri="{FF2B5EF4-FFF2-40B4-BE49-F238E27FC236}">
                  <a16:creationId xmlns:a16="http://schemas.microsoft.com/office/drawing/2014/main" id="{B5D7B574-80D6-8DE7-3237-53B0D4388B22}"/>
                </a:ext>
              </a:extLst>
            </p:cNvPr>
            <p:cNvGrpSpPr/>
            <p:nvPr/>
          </p:nvGrpSpPr>
          <p:grpSpPr>
            <a:xfrm>
              <a:off x="2485101" y="5042632"/>
              <a:ext cx="7771497" cy="455062"/>
              <a:chOff x="2485101" y="5042632"/>
              <a:chExt cx="7771497" cy="455062"/>
            </a:xfrm>
          </p:grpSpPr>
          <p:grpSp>
            <p:nvGrpSpPr>
              <p:cNvPr id="18" name="Group 17">
                <a:extLst>
                  <a:ext uri="{FF2B5EF4-FFF2-40B4-BE49-F238E27FC236}">
                    <a16:creationId xmlns:a16="http://schemas.microsoft.com/office/drawing/2014/main" id="{1326685C-DD08-3DBC-2BEB-5EBA77D7F924}"/>
                  </a:ext>
                </a:extLst>
              </p:cNvPr>
              <p:cNvGrpSpPr/>
              <p:nvPr/>
            </p:nvGrpSpPr>
            <p:grpSpPr>
              <a:xfrm>
                <a:off x="2485101" y="5042632"/>
                <a:ext cx="3698867" cy="455062"/>
                <a:chOff x="2485101" y="5042632"/>
                <a:chExt cx="3698867" cy="455062"/>
              </a:xfrm>
            </p:grpSpPr>
            <p:sp>
              <p:nvSpPr>
                <p:cNvPr id="2" name="Rectangle: Rounded Corners 1">
                  <a:extLst>
                    <a:ext uri="{FF2B5EF4-FFF2-40B4-BE49-F238E27FC236}">
                      <a16:creationId xmlns:a16="http://schemas.microsoft.com/office/drawing/2014/main" id="{423752F4-3152-1E7F-89BB-E54786718608}"/>
                    </a:ext>
                  </a:extLst>
                </p:cNvPr>
                <p:cNvSpPr/>
                <p:nvPr/>
              </p:nvSpPr>
              <p:spPr>
                <a:xfrm>
                  <a:off x="2485101" y="5042632"/>
                  <a:ext cx="3698867" cy="4550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DA64E8-0E05-1C7A-C503-8D0ABBC568AB}"/>
                    </a:ext>
                  </a:extLst>
                </p:cNvPr>
                <p:cNvSpPr txBox="1"/>
                <p:nvPr/>
              </p:nvSpPr>
              <p:spPr>
                <a:xfrm>
                  <a:off x="3570932" y="5141160"/>
                  <a:ext cx="1428192" cy="258005"/>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Train – </a:t>
                  </a:r>
                  <a:r>
                    <a:rPr lang="en-US" b="1">
                      <a:solidFill>
                        <a:schemeClr val="bg1"/>
                      </a:solidFill>
                      <a:latin typeface="Unilever Shilling" panose="020B0502020202020204" pitchFamily="34" charset="77"/>
                      <a:cs typeface="Unilever Shilling" panose="020B0502020202020204" pitchFamily="34" charset="77"/>
                    </a:rPr>
                    <a:t>6</a:t>
                  </a:r>
                  <a:r>
                    <a:rPr lang="vi-VN" b="1">
                      <a:solidFill>
                        <a:schemeClr val="bg1"/>
                      </a:solidFill>
                      <a:latin typeface="Unilever Shilling" panose="020B0502020202020204" pitchFamily="34" charset="77"/>
                      <a:cs typeface="Unilever Shilling" panose="020B0502020202020204" pitchFamily="34" charset="77"/>
                    </a:rPr>
                    <a:t>0%</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22" name="Group 21">
                <a:extLst>
                  <a:ext uri="{FF2B5EF4-FFF2-40B4-BE49-F238E27FC236}">
                    <a16:creationId xmlns:a16="http://schemas.microsoft.com/office/drawing/2014/main" id="{277D7CEA-C06B-6B1F-F284-432AF753E669}"/>
                  </a:ext>
                </a:extLst>
              </p:cNvPr>
              <p:cNvGrpSpPr/>
              <p:nvPr/>
            </p:nvGrpSpPr>
            <p:grpSpPr>
              <a:xfrm>
                <a:off x="8220283" y="5042632"/>
                <a:ext cx="2036315" cy="455062"/>
                <a:chOff x="8220283" y="5042632"/>
                <a:chExt cx="2036315" cy="455062"/>
              </a:xfrm>
            </p:grpSpPr>
            <p:sp>
              <p:nvSpPr>
                <p:cNvPr id="4" name="Rectangle: Rounded Corners 3">
                  <a:extLst>
                    <a:ext uri="{FF2B5EF4-FFF2-40B4-BE49-F238E27FC236}">
                      <a16:creationId xmlns:a16="http://schemas.microsoft.com/office/drawing/2014/main" id="{9494A13A-AC9A-37EE-946B-9EC6EC40AFC5}"/>
                    </a:ext>
                  </a:extLst>
                </p:cNvPr>
                <p:cNvSpPr/>
                <p:nvPr/>
              </p:nvSpPr>
              <p:spPr>
                <a:xfrm>
                  <a:off x="8220283" y="5042632"/>
                  <a:ext cx="2036315" cy="455062"/>
                </a:xfrm>
                <a:prstGeom prst="round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3935551-9037-5A5F-0E48-C617A7BDC3ED}"/>
                    </a:ext>
                  </a:extLst>
                </p:cNvPr>
                <p:cNvSpPr txBox="1"/>
                <p:nvPr/>
              </p:nvSpPr>
              <p:spPr>
                <a:xfrm>
                  <a:off x="8716291" y="5141161"/>
                  <a:ext cx="1047179" cy="258005"/>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Test – 20%</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20" name="Group 19">
                <a:extLst>
                  <a:ext uri="{FF2B5EF4-FFF2-40B4-BE49-F238E27FC236}">
                    <a16:creationId xmlns:a16="http://schemas.microsoft.com/office/drawing/2014/main" id="{0107AE21-FE30-5693-AEE1-7E430C0620A2}"/>
                  </a:ext>
                </a:extLst>
              </p:cNvPr>
              <p:cNvGrpSpPr/>
              <p:nvPr/>
            </p:nvGrpSpPr>
            <p:grpSpPr>
              <a:xfrm>
                <a:off x="6183968" y="5042632"/>
                <a:ext cx="2036315" cy="455062"/>
                <a:chOff x="6183968" y="5042632"/>
                <a:chExt cx="2036315" cy="455062"/>
              </a:xfrm>
            </p:grpSpPr>
            <p:sp>
              <p:nvSpPr>
                <p:cNvPr id="12" name="Rectangle: Rounded Corners 11">
                  <a:extLst>
                    <a:ext uri="{FF2B5EF4-FFF2-40B4-BE49-F238E27FC236}">
                      <a16:creationId xmlns:a16="http://schemas.microsoft.com/office/drawing/2014/main" id="{4A19D455-EE63-7096-A6B4-E02BB0645AB2}"/>
                    </a:ext>
                  </a:extLst>
                </p:cNvPr>
                <p:cNvSpPr/>
                <p:nvPr/>
              </p:nvSpPr>
              <p:spPr>
                <a:xfrm>
                  <a:off x="6183968" y="5042632"/>
                  <a:ext cx="2036315" cy="455062"/>
                </a:xfrm>
                <a:prstGeom prst="roundRect">
                  <a:avLst/>
                </a:prstGeom>
                <a:solidFill>
                  <a:schemeClr val="accent5"/>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6DA4DA-4B61-E74F-5188-89DB578E2010}"/>
                    </a:ext>
                  </a:extLst>
                </p:cNvPr>
                <p:cNvSpPr txBox="1"/>
                <p:nvPr/>
              </p:nvSpPr>
              <p:spPr>
                <a:xfrm>
                  <a:off x="6183969" y="5141159"/>
                  <a:ext cx="2036314" cy="258005"/>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Val – 20%</a:t>
                  </a:r>
                  <a:endParaRPr lang="en-US" b="1">
                    <a:solidFill>
                      <a:schemeClr val="bg1"/>
                    </a:solidFill>
                    <a:latin typeface="Unilever Shilling" panose="020B0502020202020204" pitchFamily="34" charset="77"/>
                    <a:cs typeface="Unilever Shilling" panose="020B0502020202020204" pitchFamily="34" charset="77"/>
                  </a:endParaRPr>
                </a:p>
              </p:txBody>
            </p:sp>
          </p:grpSp>
        </p:grpSp>
      </p:grpSp>
      <p:sp>
        <p:nvSpPr>
          <p:cNvPr id="3" name="TextBox 2">
            <a:extLst>
              <a:ext uri="{FF2B5EF4-FFF2-40B4-BE49-F238E27FC236}">
                <a16:creationId xmlns:a16="http://schemas.microsoft.com/office/drawing/2014/main" id="{0B5155F7-EC52-6CE6-BC03-63D64737B74E}"/>
              </a:ext>
            </a:extLst>
          </p:cNvPr>
          <p:cNvSpPr txBox="1"/>
          <p:nvPr/>
        </p:nvSpPr>
        <p:spPr>
          <a:xfrm>
            <a:off x="3137252" y="5791619"/>
            <a:ext cx="6409944" cy="337534"/>
          </a:xfrm>
          <a:prstGeom prst="rect">
            <a:avLst/>
          </a:prstGeom>
          <a:noFill/>
        </p:spPr>
        <p:txBody>
          <a:bodyPr wrap="square" lIns="0" tIns="0" rIns="0" bIns="0" rtlCol="0">
            <a:noAutofit/>
          </a:bodyPr>
          <a:lstStyle/>
          <a:p>
            <a:pPr algn="l"/>
            <a:r>
              <a:rPr lang="en-US" i="1">
                <a:solidFill>
                  <a:schemeClr val="tx1"/>
                </a:solidFill>
                <a:latin typeface="Unilever Shilling" panose="020B0502020202020204" pitchFamily="34" charset="77"/>
                <a:cs typeface="Unilever Shilling" panose="020B0502020202020204" pitchFamily="34" charset="77"/>
                <a:hlinkClick r:id="rId11"/>
              </a:rPr>
              <a:t>https://www.kaggle.com/datasets/snnasng/dangerous-farm-insect</a:t>
            </a:r>
            <a:endParaRPr lang="en-US" i="1">
              <a:solidFill>
                <a:schemeClr val="tx1"/>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908094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Chi Tiết Bộ Dữ Liệu</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4" name="TextBox 13">
            <a:extLst>
              <a:ext uri="{FF2B5EF4-FFF2-40B4-BE49-F238E27FC236}">
                <a16:creationId xmlns:a16="http://schemas.microsoft.com/office/drawing/2014/main" id="{08DA64E8-0E05-1C7A-C503-8D0ABBC568AB}"/>
              </a:ext>
            </a:extLst>
          </p:cNvPr>
          <p:cNvSpPr txBox="1"/>
          <p:nvPr/>
        </p:nvSpPr>
        <p:spPr>
          <a:xfrm>
            <a:off x="4761820" y="5783183"/>
            <a:ext cx="1202601" cy="274320"/>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Train – 80%</a:t>
            </a:r>
            <a:endParaRPr lang="en-US" b="1" err="1">
              <a:solidFill>
                <a:schemeClr val="bg1"/>
              </a:solidFill>
              <a:latin typeface="Unilever Shilling" panose="020B0502020202020204" pitchFamily="34" charset="77"/>
              <a:cs typeface="Unilever Shilling" panose="020B0502020202020204" pitchFamily="34" charset="77"/>
            </a:endParaRPr>
          </a:p>
        </p:txBody>
      </p:sp>
      <p:sp>
        <p:nvSpPr>
          <p:cNvPr id="15" name="TextBox 14">
            <a:extLst>
              <a:ext uri="{FF2B5EF4-FFF2-40B4-BE49-F238E27FC236}">
                <a16:creationId xmlns:a16="http://schemas.microsoft.com/office/drawing/2014/main" id="{03935551-9037-5A5F-0E48-C617A7BDC3ED}"/>
              </a:ext>
            </a:extLst>
          </p:cNvPr>
          <p:cNvSpPr txBox="1"/>
          <p:nvPr/>
        </p:nvSpPr>
        <p:spPr>
          <a:xfrm>
            <a:off x="9128409" y="5783183"/>
            <a:ext cx="1202601" cy="274320"/>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Test – 20%</a:t>
            </a:r>
            <a:endParaRPr lang="en-US" b="1" err="1">
              <a:solidFill>
                <a:schemeClr val="bg1"/>
              </a:solidFill>
              <a:latin typeface="Unilever Shilling" panose="020B0502020202020204" pitchFamily="34" charset="77"/>
              <a:cs typeface="Unilever Shilling" panose="020B0502020202020204" pitchFamily="34" charset="77"/>
            </a:endParaRPr>
          </a:p>
        </p:txBody>
      </p:sp>
      <p:graphicFrame>
        <p:nvGraphicFramePr>
          <p:cNvPr id="4" name="Chart 3">
            <a:extLst>
              <a:ext uri="{FF2B5EF4-FFF2-40B4-BE49-F238E27FC236}">
                <a16:creationId xmlns:a16="http://schemas.microsoft.com/office/drawing/2014/main" id="{035BF462-B934-B52A-E27A-A3D9ADF00987}"/>
              </a:ext>
            </a:extLst>
          </p:cNvPr>
          <p:cNvGraphicFramePr/>
          <p:nvPr>
            <p:extLst>
              <p:ext uri="{D42A27DB-BD31-4B8C-83A1-F6EECF244321}">
                <p14:modId xmlns:p14="http://schemas.microsoft.com/office/powerpoint/2010/main" val="4157774664"/>
              </p:ext>
            </p:extLst>
          </p:nvPr>
        </p:nvGraphicFramePr>
        <p:xfrm>
          <a:off x="1077138" y="921853"/>
          <a:ext cx="10562927" cy="52404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92039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Độ đo</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4" name="TextBox 13">
            <a:extLst>
              <a:ext uri="{FF2B5EF4-FFF2-40B4-BE49-F238E27FC236}">
                <a16:creationId xmlns:a16="http://schemas.microsoft.com/office/drawing/2014/main" id="{08DA64E8-0E05-1C7A-C503-8D0ABBC568AB}"/>
              </a:ext>
            </a:extLst>
          </p:cNvPr>
          <p:cNvSpPr txBox="1"/>
          <p:nvPr/>
        </p:nvSpPr>
        <p:spPr>
          <a:xfrm>
            <a:off x="4761820" y="5783183"/>
            <a:ext cx="1202601" cy="274320"/>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Train – 80%</a:t>
            </a:r>
            <a:endParaRPr lang="en-US" b="1" err="1">
              <a:solidFill>
                <a:schemeClr val="bg1"/>
              </a:solidFill>
              <a:latin typeface="Unilever Shilling" panose="020B0502020202020204" pitchFamily="34" charset="77"/>
              <a:cs typeface="Unilever Shilling" panose="020B0502020202020204" pitchFamily="34" charset="77"/>
            </a:endParaRPr>
          </a:p>
        </p:txBody>
      </p:sp>
      <p:sp>
        <p:nvSpPr>
          <p:cNvPr id="15" name="TextBox 14">
            <a:extLst>
              <a:ext uri="{FF2B5EF4-FFF2-40B4-BE49-F238E27FC236}">
                <a16:creationId xmlns:a16="http://schemas.microsoft.com/office/drawing/2014/main" id="{03935551-9037-5A5F-0E48-C617A7BDC3ED}"/>
              </a:ext>
            </a:extLst>
          </p:cNvPr>
          <p:cNvSpPr txBox="1"/>
          <p:nvPr/>
        </p:nvSpPr>
        <p:spPr>
          <a:xfrm>
            <a:off x="9128409" y="5783183"/>
            <a:ext cx="1202601" cy="274320"/>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Test – 20%</a:t>
            </a:r>
            <a:endParaRPr lang="en-US" b="1" err="1">
              <a:solidFill>
                <a:schemeClr val="bg1"/>
              </a:solidFill>
              <a:latin typeface="Unilever Shilling" panose="020B0502020202020204" pitchFamily="34" charset="77"/>
              <a:cs typeface="Unilever Shilling" panose="020B0502020202020204" pitchFamily="34" charset="77"/>
            </a:endParaRPr>
          </a:p>
        </p:txBody>
      </p:sp>
      <p:sp>
        <p:nvSpPr>
          <p:cNvPr id="2" name="Rectangle: Rounded Corners 1">
            <a:extLst>
              <a:ext uri="{FF2B5EF4-FFF2-40B4-BE49-F238E27FC236}">
                <a16:creationId xmlns:a16="http://schemas.microsoft.com/office/drawing/2014/main" id="{10A72FE8-4E80-25AC-F02E-4A854D875E32}"/>
              </a:ext>
            </a:extLst>
          </p:cNvPr>
          <p:cNvSpPr/>
          <p:nvPr/>
        </p:nvSpPr>
        <p:spPr>
          <a:xfrm>
            <a:off x="1077138" y="858741"/>
            <a:ext cx="10587425" cy="7558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Độ đo được sử dụng để đánh giá mức độ hiệu quả của các phương pháp xuất trích đặc trưng và các mô hình máy học là F1-score. F1-score còn được gọi là harmonic mean của precision và recall.</a:t>
            </a:r>
          </a:p>
        </p:txBody>
      </p:sp>
      <p:pic>
        <p:nvPicPr>
          <p:cNvPr id="1028" name="Picture 4">
            <a:extLst>
              <a:ext uri="{FF2B5EF4-FFF2-40B4-BE49-F238E27FC236}">
                <a16:creationId xmlns:a16="http://schemas.microsoft.com/office/drawing/2014/main" id="{D9163FFC-B8A7-C410-1503-3F259E6E2F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77137" y="1999297"/>
            <a:ext cx="3835247" cy="2854411"/>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B14AF32-D767-294A-1FBC-E260BAA85C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1892"/>
          <a:stretch/>
        </p:blipFill>
        <p:spPr bwMode="auto">
          <a:xfrm>
            <a:off x="5964421" y="2511969"/>
            <a:ext cx="5700141" cy="1834062"/>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17B5BEC5-7FD8-FADD-F097-E92FF1E9EB29}"/>
              </a:ext>
            </a:extLst>
          </p:cNvPr>
          <p:cNvCxnSpPr>
            <a:cxnSpLocks/>
            <a:stCxn id="1028" idx="3"/>
            <a:endCxn id="1030" idx="1"/>
          </p:cNvCxnSpPr>
          <p:nvPr/>
        </p:nvCxnSpPr>
        <p:spPr>
          <a:xfrm>
            <a:off x="4912384" y="3426503"/>
            <a:ext cx="1052037" cy="2497"/>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D80A5BDE-CC66-C689-E24B-208832FEBDA4}"/>
              </a:ext>
            </a:extLst>
          </p:cNvPr>
          <p:cNvSpPr/>
          <p:nvPr/>
        </p:nvSpPr>
        <p:spPr>
          <a:xfrm>
            <a:off x="1077137" y="5196009"/>
            <a:ext cx="10587425" cy="142918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Cụ thể, Macro F1-score được sử dụng là độ đo chính trong toàn bộ đồ án và được tính bằng cách lấy trung bình F1-score của tất cả các lớp</a:t>
            </a:r>
            <a:r>
              <a:rPr lang="en-US">
                <a:solidFill>
                  <a:schemeClr val="tx1"/>
                </a:solidFill>
                <a:latin typeface="Unilever Shilling" panose="020B0502020202020204" pitchFamily="34" charset="77"/>
                <a:cs typeface="Unilever Shilling" panose="020B0502020202020204" pitchFamily="34" charset="77"/>
              </a:rPr>
              <a:t>. </a:t>
            </a:r>
            <a:r>
              <a:rPr lang="vi-VN">
                <a:solidFill>
                  <a:schemeClr val="tx1"/>
                </a:solidFill>
                <a:latin typeface="Unilever Shilling" panose="020B0502020202020204" pitchFamily="34" charset="77"/>
                <a:cs typeface="Unilever Shilling" panose="020B0502020202020204" pitchFamily="34" charset="77"/>
              </a:rPr>
              <a:t>Ngoài ra, nhằm tìm ra tổ hợp các siêu tham số cho ra độ hiệu quả cao nhất cho từng phương pháp xuất trích đặc trưng và mô hình máy học, Macro F1-score được tổng hợp lại dưới dạng  Macro F1-score lớn nhất (Max Macro F1-score). </a:t>
            </a:r>
          </a:p>
        </p:txBody>
      </p:sp>
    </p:spTree>
    <p:extLst>
      <p:ext uri="{BB962C8B-B14F-4D97-AF65-F5344CB8AC3E}">
        <p14:creationId xmlns:p14="http://schemas.microsoft.com/office/powerpoint/2010/main" val="148160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7171512"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thông số bins của phương pháp HSV Histogram</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5" name="TextBox 14">
            <a:extLst>
              <a:ext uri="{FF2B5EF4-FFF2-40B4-BE49-F238E27FC236}">
                <a16:creationId xmlns:a16="http://schemas.microsoft.com/office/drawing/2014/main" id="{444FDF8D-A215-C11E-9844-C50F9A037AB2}"/>
              </a:ext>
            </a:extLst>
          </p:cNvPr>
          <p:cNvSpPr txBox="1"/>
          <p:nvPr/>
        </p:nvSpPr>
        <p:spPr>
          <a:xfrm>
            <a:off x="1077138" y="5814392"/>
            <a:ext cx="10394426" cy="695739"/>
          </a:xfrm>
          <a:prstGeom prst="rect">
            <a:avLst/>
          </a:prstGeom>
          <a:noFill/>
        </p:spPr>
        <p:txBody>
          <a:bodyPr wrap="square" lIns="0" tIns="0" rIns="0" bIns="0" rtlCol="0">
            <a:noAutofit/>
          </a:bodyPr>
          <a:lstStyle/>
          <a:p>
            <a:pPr algn="l"/>
            <a:r>
              <a:rPr lang="vi-VN" sz="1400" b="1" i="1">
                <a:solidFill>
                  <a:schemeClr val="accent6"/>
                </a:solidFill>
                <a:latin typeface="Unilever Shilling" panose="020B0502020202020204" pitchFamily="34" charset="77"/>
                <a:cs typeface="Unilever Shilling" panose="020B0502020202020204" pitchFamily="34" charset="77"/>
              </a:rPr>
              <a:t>*Hệ đo lường: </a:t>
            </a:r>
            <a:r>
              <a:rPr lang="en-US" sz="1400" b="1" i="1">
                <a:solidFill>
                  <a:schemeClr val="accent6"/>
                </a:solidFill>
                <a:latin typeface="Unilever Shilling" panose="020B0502020202020204" pitchFamily="34" charset="77"/>
                <a:cs typeface="Unilever Shilling" panose="020B0502020202020204" pitchFamily="34" charset="77"/>
              </a:rPr>
              <a:t>Max </a:t>
            </a:r>
            <a:r>
              <a:rPr lang="vi-VN" sz="1400" b="1" i="1">
                <a:solidFill>
                  <a:schemeClr val="accent6"/>
                </a:solidFill>
                <a:latin typeface="Unilever Shilling" panose="020B0502020202020204" pitchFamily="34" charset="77"/>
                <a:cs typeface="Unilever Shilling" panose="020B0502020202020204" pitchFamily="34" charset="77"/>
              </a:rPr>
              <a:t>Macro F1-score từ mô hình máy học SVM kết hợp vector đặc trưng HSV Histogram với thông số tốt nhất với từng bins đã được lựa chọn ở trên qua thực nghiệm</a:t>
            </a:r>
          </a:p>
          <a:p>
            <a:pPr algn="l"/>
            <a:r>
              <a:rPr lang="vi-VN" sz="1400" b="1" i="1">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a:solidFill>
                <a:schemeClr val="accent6"/>
              </a:solidFill>
              <a:latin typeface="Unilever Shilling" panose="020B0502020202020204" pitchFamily="34" charset="77"/>
              <a:cs typeface="Unilever Shilling" panose="020B0502020202020204" pitchFamily="34" charset="77"/>
            </a:endParaRPr>
          </a:p>
        </p:txBody>
      </p:sp>
      <p:graphicFrame>
        <p:nvGraphicFramePr>
          <p:cNvPr id="5" name="Chart 4">
            <a:extLst>
              <a:ext uri="{FF2B5EF4-FFF2-40B4-BE49-F238E27FC236}">
                <a16:creationId xmlns:a16="http://schemas.microsoft.com/office/drawing/2014/main" id="{A1565587-F195-157E-49EB-68922CEB1292}"/>
              </a:ext>
            </a:extLst>
          </p:cNvPr>
          <p:cNvGraphicFramePr>
            <a:graphicFrameLocks/>
          </p:cNvGraphicFramePr>
          <p:nvPr>
            <p:extLst>
              <p:ext uri="{D42A27DB-BD31-4B8C-83A1-F6EECF244321}">
                <p14:modId xmlns:p14="http://schemas.microsoft.com/office/powerpoint/2010/main" val="3602984402"/>
              </p:ext>
            </p:extLst>
          </p:nvPr>
        </p:nvGraphicFramePr>
        <p:xfrm>
          <a:off x="1077137" y="840509"/>
          <a:ext cx="10394425" cy="475672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0179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7" y="232805"/>
            <a:ext cx="718017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thông số bins của phương pháp HSV Histogram</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3" name="Table 2">
            <a:extLst>
              <a:ext uri="{FF2B5EF4-FFF2-40B4-BE49-F238E27FC236}">
                <a16:creationId xmlns:a16="http://schemas.microsoft.com/office/drawing/2014/main" id="{5C66C4EC-2E0E-758F-4632-1B87239ABB1E}"/>
              </a:ext>
            </a:extLst>
          </p:cNvPr>
          <p:cNvGraphicFramePr>
            <a:graphicFrameLocks noGrp="1"/>
          </p:cNvGraphicFramePr>
          <p:nvPr>
            <p:extLst>
              <p:ext uri="{D42A27DB-BD31-4B8C-83A1-F6EECF244321}">
                <p14:modId xmlns:p14="http://schemas.microsoft.com/office/powerpoint/2010/main" val="2834710477"/>
              </p:ext>
            </p:extLst>
          </p:nvPr>
        </p:nvGraphicFramePr>
        <p:xfrm>
          <a:off x="5629305" y="2181225"/>
          <a:ext cx="5947794" cy="3629024"/>
        </p:xfrm>
        <a:graphic>
          <a:graphicData uri="http://schemas.openxmlformats.org/drawingml/2006/table">
            <a:tbl>
              <a:tblPr firstRow="1" firstCol="1" bandRow="1">
                <a:tableStyleId>{5C22544A-7EE6-4342-B048-85BDC9FD1C3A}</a:tableStyleId>
              </a:tblPr>
              <a:tblGrid>
                <a:gridCol w="1287035">
                  <a:extLst>
                    <a:ext uri="{9D8B030D-6E8A-4147-A177-3AD203B41FA5}">
                      <a16:colId xmlns:a16="http://schemas.microsoft.com/office/drawing/2014/main" val="153846711"/>
                    </a:ext>
                  </a:extLst>
                </a:gridCol>
                <a:gridCol w="1165192">
                  <a:extLst>
                    <a:ext uri="{9D8B030D-6E8A-4147-A177-3AD203B41FA5}">
                      <a16:colId xmlns:a16="http://schemas.microsoft.com/office/drawing/2014/main" val="3175394884"/>
                    </a:ext>
                  </a:extLst>
                </a:gridCol>
                <a:gridCol w="1165189">
                  <a:extLst>
                    <a:ext uri="{9D8B030D-6E8A-4147-A177-3AD203B41FA5}">
                      <a16:colId xmlns:a16="http://schemas.microsoft.com/office/drawing/2014/main" val="1115654670"/>
                    </a:ext>
                  </a:extLst>
                </a:gridCol>
                <a:gridCol w="1165189">
                  <a:extLst>
                    <a:ext uri="{9D8B030D-6E8A-4147-A177-3AD203B41FA5}">
                      <a16:colId xmlns:a16="http://schemas.microsoft.com/office/drawing/2014/main" val="3124259293"/>
                    </a:ext>
                  </a:extLst>
                </a:gridCol>
                <a:gridCol w="1165189">
                  <a:extLst>
                    <a:ext uri="{9D8B030D-6E8A-4147-A177-3AD203B41FA5}">
                      <a16:colId xmlns:a16="http://schemas.microsoft.com/office/drawing/2014/main" val="3834831859"/>
                    </a:ext>
                  </a:extLst>
                </a:gridCol>
              </a:tblGrid>
              <a:tr h="669335">
                <a:tc>
                  <a:txBody>
                    <a:bodyPr/>
                    <a:lstStyle/>
                    <a:p>
                      <a:pPr algn="ctr"/>
                      <a:endParaRPr lang="en-US" sz="1800" b="0">
                        <a:latin typeface="Unilever Shilling" panose="020B0502020202020204"/>
                        <a:ea typeface="Calibri" panose="020F0502020204030204" pitchFamily="34" charset="0"/>
                        <a:cs typeface="Calibri" panose="020F0502020204030204" pitchFamily="34" charset="0"/>
                      </a:endParaRPr>
                    </a:p>
                  </a:txBody>
                  <a:tcPr anchor="ctr"/>
                </a:tc>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Bins 2</a:t>
                      </a:r>
                    </a:p>
                  </a:txBody>
                  <a:tcPr anchor="ctr"/>
                </a:tc>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Bins 4</a:t>
                      </a:r>
                    </a:p>
                  </a:txBody>
                  <a:tcPr anchor="ctr"/>
                </a:tc>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Bins 8</a:t>
                      </a:r>
                    </a:p>
                  </a:txBody>
                  <a:tcPr anchor="ctr"/>
                </a:tc>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Bins 16</a:t>
                      </a:r>
                    </a:p>
                  </a:txBody>
                  <a:tcPr anchor="ctr"/>
                </a:tc>
                <a:extLst>
                  <a:ext uri="{0D108BD9-81ED-4DB2-BD59-A6C34878D82A}">
                    <a16:rowId xmlns:a16="http://schemas.microsoft.com/office/drawing/2014/main" val="1881238318"/>
                  </a:ext>
                </a:extLst>
              </a:tr>
              <a:tr h="604205">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C</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90.6</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29.4</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90</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27</a:t>
                      </a:r>
                    </a:p>
                  </a:txBody>
                  <a:tcPr anchor="ctr"/>
                </a:tc>
                <a:extLst>
                  <a:ext uri="{0D108BD9-81ED-4DB2-BD59-A6C34878D82A}">
                    <a16:rowId xmlns:a16="http://schemas.microsoft.com/office/drawing/2014/main" val="4141405993"/>
                  </a:ext>
                </a:extLst>
              </a:tr>
              <a:tr h="584193">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Kernel</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Poly</a:t>
                      </a:r>
                      <a:endParaRPr lang="vi-VN" sz="1800" b="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Poly</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Poly</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Poly</a:t>
                      </a:r>
                    </a:p>
                  </a:txBody>
                  <a:tcPr anchor="ctr"/>
                </a:tc>
                <a:extLst>
                  <a:ext uri="{0D108BD9-81ED-4DB2-BD59-A6C34878D82A}">
                    <a16:rowId xmlns:a16="http://schemas.microsoft.com/office/drawing/2014/main" val="851054523"/>
                  </a:ext>
                </a:extLst>
              </a:tr>
              <a:tr h="607558">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Degree</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20</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20</a:t>
                      </a:r>
                    </a:p>
                  </a:txBody>
                  <a:tcPr anchor="ctr"/>
                </a:tc>
                <a:tc>
                  <a:txBody>
                    <a:bodyPr/>
                    <a:lstStyle/>
                    <a:p>
                      <a:pPr algn="ctr"/>
                      <a:r>
                        <a:rPr lang="vi-VN" sz="1800" b="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0</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20</a:t>
                      </a:r>
                    </a:p>
                  </a:txBody>
                  <a:tcPr anchor="ctr"/>
                </a:tc>
                <a:extLst>
                  <a:ext uri="{0D108BD9-81ED-4DB2-BD59-A6C34878D82A}">
                    <a16:rowId xmlns:a16="http://schemas.microsoft.com/office/drawing/2014/main" val="3165885888"/>
                  </a:ext>
                </a:extLst>
              </a:tr>
              <a:tr h="521877">
                <a:tc>
                  <a:txBody>
                    <a:bodyPr/>
                    <a:lstStyle/>
                    <a:p>
                      <a:pPr algn="ctr"/>
                      <a:r>
                        <a:rPr lang="vi-VN" sz="1800" b="0">
                          <a:solidFill>
                            <a:schemeClr val="bg1"/>
                          </a:solidFill>
                          <a:latin typeface="Calibri" panose="020F0502020204030204" pitchFamily="34" charset="0"/>
                          <a:ea typeface="Calibri" panose="020F0502020204030204" pitchFamily="34" charset="0"/>
                          <a:cs typeface="Calibri" panose="020F0502020204030204" pitchFamily="34" charset="0"/>
                        </a:rPr>
                        <a:t>Gamma</a:t>
                      </a:r>
                      <a:endParaRPr lang="en-US" sz="18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extLst>
                  <a:ext uri="{0D108BD9-81ED-4DB2-BD59-A6C34878D82A}">
                    <a16:rowId xmlns:a16="http://schemas.microsoft.com/office/drawing/2014/main" val="2153478265"/>
                  </a:ext>
                </a:extLst>
              </a:tr>
              <a:tr h="641856">
                <a:tc>
                  <a:txBody>
                    <a:bodyPr/>
                    <a:lstStyle/>
                    <a:p>
                      <a:pPr algn="ctr"/>
                      <a:r>
                        <a:rPr lang="en-US" sz="1800" b="1">
                          <a:solidFill>
                            <a:schemeClr val="accent2"/>
                          </a:solidFill>
                          <a:latin typeface="Calibri" panose="020F0502020204030204" pitchFamily="34" charset="0"/>
                          <a:ea typeface="Calibri" panose="020F0502020204030204" pitchFamily="34" charset="0"/>
                          <a:cs typeface="Calibri" panose="020F0502020204030204" pitchFamily="34" charset="0"/>
                        </a:rPr>
                        <a:t>Best Macro F1-score</a:t>
                      </a:r>
                    </a:p>
                  </a:txBody>
                  <a:tcPr anchor="ctr"/>
                </a:tc>
                <a:tc>
                  <a:txBody>
                    <a:bodyPr/>
                    <a:lstStyle/>
                    <a:p>
                      <a:pPr algn="ctr"/>
                      <a:r>
                        <a:rPr lang="en-US" sz="1800" b="1">
                          <a:solidFill>
                            <a:schemeClr val="tx1"/>
                          </a:solidFill>
                          <a:latin typeface="Calibri" panose="020F0502020204030204" pitchFamily="34" charset="0"/>
                          <a:ea typeface="Calibri" panose="020F0502020204030204" pitchFamily="34" charset="0"/>
                          <a:cs typeface="Calibri" panose="020F0502020204030204" pitchFamily="34" charset="0"/>
                        </a:rPr>
                        <a:t>0.45</a:t>
                      </a:r>
                    </a:p>
                  </a:txBody>
                  <a:tcPr anchor="ctr"/>
                </a:tc>
                <a:tc>
                  <a:txBody>
                    <a:bodyPr/>
                    <a:lstStyle/>
                    <a:p>
                      <a:pPr algn="ctr"/>
                      <a:r>
                        <a:rPr lang="en-US" sz="1800" b="1">
                          <a:solidFill>
                            <a:schemeClr val="tx1"/>
                          </a:solidFill>
                          <a:latin typeface="Calibri" panose="020F0502020204030204" pitchFamily="34" charset="0"/>
                          <a:ea typeface="Calibri" panose="020F0502020204030204" pitchFamily="34" charset="0"/>
                          <a:cs typeface="Calibri" panose="020F0502020204030204" pitchFamily="34" charset="0"/>
                        </a:rPr>
                        <a:t>0.55</a:t>
                      </a:r>
                    </a:p>
                  </a:txBody>
                  <a:tcPr anchor="ctr"/>
                </a:tc>
                <a:tc>
                  <a:txBody>
                    <a:bodyPr/>
                    <a:lstStyle/>
                    <a:p>
                      <a:pPr algn="ctr"/>
                      <a:r>
                        <a:rPr lang="en-US" sz="1800" b="1">
                          <a:solidFill>
                            <a:schemeClr val="tx1"/>
                          </a:solidFill>
                          <a:latin typeface="Calibri" panose="020F0502020204030204" pitchFamily="34" charset="0"/>
                          <a:ea typeface="Calibri" panose="020F0502020204030204" pitchFamily="34" charset="0"/>
                          <a:cs typeface="Calibri" panose="020F0502020204030204" pitchFamily="34" charset="0"/>
                        </a:rPr>
                        <a:t>0.57</a:t>
                      </a:r>
                    </a:p>
                  </a:txBody>
                  <a:tcPr anchor="ctr"/>
                </a:tc>
                <a:tc>
                  <a:txBody>
                    <a:bodyPr/>
                    <a:lstStyle/>
                    <a:p>
                      <a:pPr algn="ctr"/>
                      <a:r>
                        <a:rPr lang="en-US" sz="1800" b="1">
                          <a:solidFill>
                            <a:schemeClr val="tx1"/>
                          </a:solidFill>
                          <a:latin typeface="Calibri" panose="020F0502020204030204" pitchFamily="34" charset="0"/>
                          <a:ea typeface="Calibri" panose="020F0502020204030204" pitchFamily="34" charset="0"/>
                          <a:cs typeface="Calibri" panose="020F0502020204030204" pitchFamily="34" charset="0"/>
                        </a:rPr>
                        <a:t>0.46</a:t>
                      </a:r>
                    </a:p>
                  </a:txBody>
                  <a:tcPr anchor="ctr"/>
                </a:tc>
                <a:extLst>
                  <a:ext uri="{0D108BD9-81ED-4DB2-BD59-A6C34878D82A}">
                    <a16:rowId xmlns:a16="http://schemas.microsoft.com/office/drawing/2014/main" val="211982191"/>
                  </a:ext>
                </a:extLst>
              </a:tr>
            </a:tbl>
          </a:graphicData>
        </a:graphic>
      </p:graphicFrame>
      <p:grpSp>
        <p:nvGrpSpPr>
          <p:cNvPr id="27" name="Group 26">
            <a:extLst>
              <a:ext uri="{FF2B5EF4-FFF2-40B4-BE49-F238E27FC236}">
                <a16:creationId xmlns:a16="http://schemas.microsoft.com/office/drawing/2014/main" id="{D95965A1-C6CB-D2AA-3889-0D94632BF5AC}"/>
              </a:ext>
            </a:extLst>
          </p:cNvPr>
          <p:cNvGrpSpPr/>
          <p:nvPr/>
        </p:nvGrpSpPr>
        <p:grpSpPr>
          <a:xfrm>
            <a:off x="1077130" y="2181225"/>
            <a:ext cx="3809191" cy="3629024"/>
            <a:chOff x="989662" y="1718015"/>
            <a:chExt cx="3088064" cy="2788105"/>
          </a:xfrm>
        </p:grpSpPr>
        <p:grpSp>
          <p:nvGrpSpPr>
            <p:cNvPr id="14" name="Group 13">
              <a:extLst>
                <a:ext uri="{FF2B5EF4-FFF2-40B4-BE49-F238E27FC236}">
                  <a16:creationId xmlns:a16="http://schemas.microsoft.com/office/drawing/2014/main" id="{7F557372-97DB-A8B8-D523-4599641AB150}"/>
                </a:ext>
              </a:extLst>
            </p:cNvPr>
            <p:cNvGrpSpPr/>
            <p:nvPr/>
          </p:nvGrpSpPr>
          <p:grpSpPr>
            <a:xfrm>
              <a:off x="989664" y="1718015"/>
              <a:ext cx="3088061" cy="552954"/>
              <a:chOff x="989669" y="1614617"/>
              <a:chExt cx="2176813" cy="1252152"/>
            </a:xfrm>
          </p:grpSpPr>
          <p:sp>
            <p:nvSpPr>
              <p:cNvPr id="12" name="Rectangle: Rounded Corners 11">
                <a:extLst>
                  <a:ext uri="{FF2B5EF4-FFF2-40B4-BE49-F238E27FC236}">
                    <a16:creationId xmlns:a16="http://schemas.microsoft.com/office/drawing/2014/main" id="{EEAE2026-121B-796A-4FB9-A5E3E8871DB7}"/>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13" name="TextBox 12">
                <a:extLst>
                  <a:ext uri="{FF2B5EF4-FFF2-40B4-BE49-F238E27FC236}">
                    <a16:creationId xmlns:a16="http://schemas.microsoft.com/office/drawing/2014/main" id="{8EA1FDDB-EB2E-4B68-02B6-709FC3709DC1}"/>
                  </a:ext>
                </a:extLst>
              </p:cNvPr>
              <p:cNvSpPr txBox="1"/>
              <p:nvPr/>
            </p:nvSpPr>
            <p:spPr>
              <a:xfrm>
                <a:off x="989669" y="2065212"/>
                <a:ext cx="2176808" cy="378809"/>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C:</a:t>
                </a:r>
                <a:r>
                  <a:rPr lang="vi-VN">
                    <a:solidFill>
                      <a:schemeClr val="bg1"/>
                    </a:solidFill>
                    <a:latin typeface="Unilever Shilling" panose="020B0502020202020204" pitchFamily="34" charset="77"/>
                    <a:cs typeface="Unilever Shilling" panose="020B0502020202020204" pitchFamily="34" charset="77"/>
                  </a:rPr>
                  <a:t> range </a:t>
                </a:r>
                <a:r>
                  <a:rPr lang="vi-VN" b="1">
                    <a:solidFill>
                      <a:schemeClr val="accent2"/>
                    </a:solidFill>
                    <a:latin typeface="Unilever Shilling" panose="020B0502020202020204" pitchFamily="34" charset="77"/>
                    <a:cs typeface="Unilever Shilling" panose="020B0502020202020204" pitchFamily="34" charset="77"/>
                  </a:rPr>
                  <a:t>(0-</a:t>
                </a:r>
                <a:r>
                  <a:rPr lang="en-US" b="1">
                    <a:solidFill>
                      <a:schemeClr val="accent2"/>
                    </a:solidFill>
                    <a:latin typeface="Unilever Shilling" panose="020B0502020202020204" pitchFamily="34" charset="77"/>
                    <a:cs typeface="Unilever Shilling" panose="020B0502020202020204" pitchFamily="34" charset="77"/>
                  </a:rPr>
                  <a:t>100</a:t>
                </a:r>
                <a:r>
                  <a:rPr lang="vi-VN" b="1">
                    <a:solidFill>
                      <a:schemeClr val="accent2"/>
                    </a:solidFill>
                    <a:latin typeface="Unilever Shilling" panose="020B0502020202020204" pitchFamily="34" charset="77"/>
                    <a:cs typeface="Unilever Shilling" panose="020B0502020202020204" pitchFamily="34" charset="77"/>
                  </a:rPr>
                  <a:t>]</a:t>
                </a:r>
                <a:r>
                  <a:rPr lang="vi-VN">
                    <a:solidFill>
                      <a:schemeClr val="bg1"/>
                    </a:solidFill>
                    <a:latin typeface="Unilever Shilling" panose="020B0502020202020204" pitchFamily="34" charset="77"/>
                    <a:cs typeface="Unilever Shilling" panose="020B0502020202020204" pitchFamily="34" charset="77"/>
                  </a:rPr>
                  <a:t>, step</a:t>
                </a:r>
                <a:r>
                  <a:rPr lang="en-US" b="1">
                    <a:solidFill>
                      <a:schemeClr val="accent2"/>
                    </a:solidFill>
                    <a:latin typeface="Unilever Shilling" panose="020B0502020202020204" pitchFamily="34" charset="77"/>
                    <a:cs typeface="Unilever Shilling" panose="020B0502020202020204" pitchFamily="34" charset="77"/>
                  </a:rPr>
                  <a:t> 10/5/1/</a:t>
                </a:r>
                <a:r>
                  <a:rPr lang="vi-VN" b="1">
                    <a:solidFill>
                      <a:schemeClr val="accent2"/>
                    </a:solidFill>
                    <a:latin typeface="Unilever Shilling" panose="020B0502020202020204" pitchFamily="34" charset="77"/>
                    <a:cs typeface="Unilever Shilling" panose="020B0502020202020204" pitchFamily="34" charset="77"/>
                  </a:rPr>
                  <a:t>0.1</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18" name="Group 17">
              <a:extLst>
                <a:ext uri="{FF2B5EF4-FFF2-40B4-BE49-F238E27FC236}">
                  <a16:creationId xmlns:a16="http://schemas.microsoft.com/office/drawing/2014/main" id="{A5904CA4-2A61-9755-C55B-A2838C64B73A}"/>
                </a:ext>
              </a:extLst>
            </p:cNvPr>
            <p:cNvGrpSpPr/>
            <p:nvPr/>
          </p:nvGrpSpPr>
          <p:grpSpPr>
            <a:xfrm>
              <a:off x="989662" y="2467392"/>
              <a:ext cx="3088064" cy="551418"/>
              <a:chOff x="989668" y="1614617"/>
              <a:chExt cx="2176814" cy="1252152"/>
            </a:xfrm>
          </p:grpSpPr>
          <p:sp>
            <p:nvSpPr>
              <p:cNvPr id="19" name="Rectangle: Rounded Corners 18">
                <a:extLst>
                  <a:ext uri="{FF2B5EF4-FFF2-40B4-BE49-F238E27FC236}">
                    <a16:creationId xmlns:a16="http://schemas.microsoft.com/office/drawing/2014/main" id="{F8F3DD5A-72E0-28F9-BFC9-FC62B42024E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0" name="TextBox 19">
                <a:extLst>
                  <a:ext uri="{FF2B5EF4-FFF2-40B4-BE49-F238E27FC236}">
                    <a16:creationId xmlns:a16="http://schemas.microsoft.com/office/drawing/2014/main" id="{125573C0-FF0E-E54E-2E38-79ADCA42343A}"/>
                  </a:ext>
                </a:extLst>
              </p:cNvPr>
              <p:cNvSpPr txBox="1"/>
              <p:nvPr/>
            </p:nvSpPr>
            <p:spPr>
              <a:xfrm>
                <a:off x="989668" y="2038543"/>
                <a:ext cx="2176808" cy="379864"/>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Kernel:</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linear, poly, rbf, sigmoid</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nvGrpSpPr>
            <p:cNvPr id="21" name="Group 20">
              <a:extLst>
                <a:ext uri="{FF2B5EF4-FFF2-40B4-BE49-F238E27FC236}">
                  <a16:creationId xmlns:a16="http://schemas.microsoft.com/office/drawing/2014/main" id="{80AE0DED-AA39-C3D3-ED24-BC452809DF8A}"/>
                </a:ext>
              </a:extLst>
            </p:cNvPr>
            <p:cNvGrpSpPr/>
            <p:nvPr/>
          </p:nvGrpSpPr>
          <p:grpSpPr>
            <a:xfrm>
              <a:off x="989662" y="3212411"/>
              <a:ext cx="3088062" cy="551418"/>
              <a:chOff x="989668" y="1614617"/>
              <a:chExt cx="2176814" cy="1252152"/>
            </a:xfrm>
          </p:grpSpPr>
          <p:sp>
            <p:nvSpPr>
              <p:cNvPr id="22" name="Rectangle: Rounded Corners 21">
                <a:extLst>
                  <a:ext uri="{FF2B5EF4-FFF2-40B4-BE49-F238E27FC236}">
                    <a16:creationId xmlns:a16="http://schemas.microsoft.com/office/drawing/2014/main" id="{13C30555-834A-BAE4-2FDD-A58AA4D660CD}"/>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3" name="TextBox 22">
                <a:extLst>
                  <a:ext uri="{FF2B5EF4-FFF2-40B4-BE49-F238E27FC236}">
                    <a16:creationId xmlns:a16="http://schemas.microsoft.com/office/drawing/2014/main" id="{251BD5E5-4D20-AF8C-7227-C5662B1C063A}"/>
                  </a:ext>
                </a:extLst>
              </p:cNvPr>
              <p:cNvSpPr txBox="1"/>
              <p:nvPr/>
            </p:nvSpPr>
            <p:spPr>
              <a:xfrm>
                <a:off x="989668" y="2044259"/>
                <a:ext cx="2176810" cy="379864"/>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Degree: </a:t>
                </a:r>
                <a:r>
                  <a:rPr lang="vi-VN">
                    <a:solidFill>
                      <a:schemeClr val="bg1"/>
                    </a:solidFill>
                    <a:latin typeface="Unilever Shilling" panose="020B0502020202020204" pitchFamily="34" charset="77"/>
                    <a:cs typeface="Unilever Shilling" panose="020B0502020202020204" pitchFamily="34" charset="77"/>
                  </a:rPr>
                  <a:t>range</a:t>
                </a:r>
                <a:r>
                  <a:rPr lang="vi-VN" b="1">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[0-20]</a:t>
                </a:r>
                <a:r>
                  <a:rPr lang="vi-VN">
                    <a:solidFill>
                      <a:schemeClr val="bg1"/>
                    </a:solidFill>
                    <a:latin typeface="Unilever Shilling" panose="020B0502020202020204" pitchFamily="34" charset="77"/>
                    <a:cs typeface="Unilever Shilling" panose="020B0502020202020204" pitchFamily="34" charset="77"/>
                  </a:rPr>
                  <a:t>, step </a:t>
                </a:r>
                <a:r>
                  <a:rPr lang="vi-VN" b="1">
                    <a:solidFill>
                      <a:schemeClr val="accent2"/>
                    </a:solidFill>
                    <a:latin typeface="Unilever Shilling" panose="020B0502020202020204" pitchFamily="34" charset="77"/>
                    <a:cs typeface="Unilever Shilling" panose="020B0502020202020204" pitchFamily="34" charset="77"/>
                  </a:rPr>
                  <a:t>1</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nvGrpSpPr>
            <p:cNvPr id="24" name="Group 23">
              <a:extLst>
                <a:ext uri="{FF2B5EF4-FFF2-40B4-BE49-F238E27FC236}">
                  <a16:creationId xmlns:a16="http://schemas.microsoft.com/office/drawing/2014/main" id="{4DC6DAFA-655F-6DB8-92B8-7EFA5257E135}"/>
                </a:ext>
              </a:extLst>
            </p:cNvPr>
            <p:cNvGrpSpPr/>
            <p:nvPr/>
          </p:nvGrpSpPr>
          <p:grpSpPr>
            <a:xfrm>
              <a:off x="989662" y="3954701"/>
              <a:ext cx="3088059" cy="551419"/>
              <a:chOff x="989671" y="1614617"/>
              <a:chExt cx="2176811" cy="1252152"/>
            </a:xfrm>
          </p:grpSpPr>
          <p:sp>
            <p:nvSpPr>
              <p:cNvPr id="25" name="Rectangle: Rounded Corners 24">
                <a:extLst>
                  <a:ext uri="{FF2B5EF4-FFF2-40B4-BE49-F238E27FC236}">
                    <a16:creationId xmlns:a16="http://schemas.microsoft.com/office/drawing/2014/main" id="{1CBFC097-81FF-FD7D-B464-C05D33BAAD7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6" name="TextBox 25">
                <a:extLst>
                  <a:ext uri="{FF2B5EF4-FFF2-40B4-BE49-F238E27FC236}">
                    <a16:creationId xmlns:a16="http://schemas.microsoft.com/office/drawing/2014/main" id="{66ECE920-736E-FB25-14E0-19C8C9BE8BC0}"/>
                  </a:ext>
                </a:extLst>
              </p:cNvPr>
              <p:cNvSpPr txBox="1"/>
              <p:nvPr/>
            </p:nvSpPr>
            <p:spPr>
              <a:xfrm>
                <a:off x="989671" y="2050454"/>
                <a:ext cx="2176808" cy="355501"/>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Gamma:</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scale, auto</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sp>
        <p:nvSpPr>
          <p:cNvPr id="41" name="Rectangle: Rounded Corners 40">
            <a:extLst>
              <a:ext uri="{FF2B5EF4-FFF2-40B4-BE49-F238E27FC236}">
                <a16:creationId xmlns:a16="http://schemas.microsoft.com/office/drawing/2014/main" id="{A9D53EC9-1EE8-073F-669D-76D565A3C20D}"/>
              </a:ext>
            </a:extLst>
          </p:cNvPr>
          <p:cNvSpPr/>
          <p:nvPr/>
        </p:nvSpPr>
        <p:spPr>
          <a:xfrm>
            <a:off x="989674" y="866694"/>
            <a:ext cx="10587425" cy="69540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Qua thực nghiệm bằng phương pháp Grid Search, </a:t>
            </a:r>
            <a:r>
              <a:rPr lang="vi-VN" b="1">
                <a:solidFill>
                  <a:schemeClr val="tx1"/>
                </a:solidFill>
                <a:latin typeface="Unilever Shilling" panose="020B0502020202020204" pitchFamily="34" charset="77"/>
                <a:cs typeface="Unilever Shilling" panose="020B0502020202020204" pitchFamily="34" charset="77"/>
              </a:rPr>
              <a:t>SVM</a:t>
            </a:r>
            <a:r>
              <a:rPr lang="vi-VN">
                <a:solidFill>
                  <a:schemeClr val="tx1"/>
                </a:solidFill>
                <a:latin typeface="Unilever Shilling" panose="020B0502020202020204" pitchFamily="34" charset="77"/>
                <a:cs typeface="Unilever Shilling" panose="020B0502020202020204" pitchFamily="34" charset="77"/>
              </a:rPr>
              <a:t> đạt được </a:t>
            </a:r>
            <a:r>
              <a:rPr lang="en-US">
                <a:solidFill>
                  <a:schemeClr val="tx1"/>
                </a:solidFill>
                <a:latin typeface="Unilever Shilling" panose="020B0502020202020204" pitchFamily="34" charset="77"/>
                <a:cs typeface="Unilever Shilling" panose="020B0502020202020204" pitchFamily="34" charset="77"/>
              </a:rPr>
              <a:t>Macro F1-score </a:t>
            </a:r>
            <a:r>
              <a:rPr lang="vi-VN">
                <a:solidFill>
                  <a:schemeClr val="tx1"/>
                </a:solidFill>
                <a:latin typeface="Unilever Shilling" panose="020B0502020202020204" pitchFamily="34" charset="77"/>
                <a:cs typeface="Unilever Shilling" panose="020B0502020202020204" pitchFamily="34" charset="77"/>
              </a:rPr>
              <a:t>lớn nhất với đặc trưng </a:t>
            </a:r>
            <a:r>
              <a:rPr lang="vi-VN" b="1">
                <a:solidFill>
                  <a:schemeClr val="tx1"/>
                </a:solidFill>
                <a:latin typeface="Unilever Shilling" panose="020B0502020202020204" pitchFamily="34" charset="77"/>
                <a:cs typeface="Unilever Shilling" panose="020B0502020202020204" pitchFamily="34" charset="77"/>
              </a:rPr>
              <a:t>HSV Histogram</a:t>
            </a:r>
            <a:r>
              <a:rPr lang="en-US" b="1">
                <a:solidFill>
                  <a:schemeClr val="tx1"/>
                </a:solidFill>
                <a:latin typeface="Unilever Shilling" panose="020B0502020202020204" pitchFamily="34" charset="77"/>
                <a:cs typeface="Unilever Shilling" panose="020B0502020202020204" pitchFamily="34" charset="77"/>
              </a:rPr>
              <a:t> bins 8</a:t>
            </a:r>
            <a:r>
              <a:rPr lang="vi-VN">
                <a:solidFill>
                  <a:schemeClr val="tx1"/>
                </a:solidFill>
                <a:latin typeface="Unilever Shilling" panose="020B0502020202020204" pitchFamily="34" charset="77"/>
                <a:cs typeface="Unilever Shilling" panose="020B0502020202020204" pitchFamily="34" charset="77"/>
              </a:rPr>
              <a:t> là </a:t>
            </a:r>
            <a:r>
              <a:rPr lang="en-US" b="1">
                <a:solidFill>
                  <a:schemeClr val="tx1"/>
                </a:solidFill>
                <a:latin typeface="Unilever Shilling" panose="020B0502020202020204" pitchFamily="34" charset="77"/>
                <a:cs typeface="Unilever Shilling" panose="020B0502020202020204" pitchFamily="34" charset="77"/>
              </a:rPr>
              <a:t>57</a:t>
            </a:r>
            <a:r>
              <a:rPr lang="vi-VN" b="1">
                <a:solidFill>
                  <a:schemeClr val="tx1"/>
                </a:solidFill>
                <a:latin typeface="Unilever Shilling" panose="020B0502020202020204" pitchFamily="34" charset="77"/>
                <a:cs typeface="Unilever Shilling" panose="020B0502020202020204" pitchFamily="34" charset="77"/>
              </a:rPr>
              <a:t>%</a:t>
            </a:r>
            <a:endParaRPr lang="en-US" b="1">
              <a:solidFill>
                <a:schemeClr val="tx1"/>
              </a:solidFill>
              <a:latin typeface="Unilever Shilling" panose="020B0502020202020204" pitchFamily="34" charset="77"/>
              <a:cs typeface="Unilever Shilling" panose="020B0502020202020204" pitchFamily="34" charset="77"/>
            </a:endParaRPr>
          </a:p>
        </p:txBody>
      </p:sp>
      <p:sp>
        <p:nvSpPr>
          <p:cNvPr id="2" name="TextBox 1">
            <a:extLst>
              <a:ext uri="{FF2B5EF4-FFF2-40B4-BE49-F238E27FC236}">
                <a16:creationId xmlns:a16="http://schemas.microsoft.com/office/drawing/2014/main" id="{8A491E3F-35EA-3BE4-4CF7-6975A15BD186}"/>
              </a:ext>
            </a:extLst>
          </p:cNvPr>
          <p:cNvSpPr txBox="1"/>
          <p:nvPr/>
        </p:nvSpPr>
        <p:spPr>
          <a:xfrm>
            <a:off x="1077138" y="6208371"/>
            <a:ext cx="2977626" cy="447754"/>
          </a:xfrm>
          <a:prstGeom prst="rect">
            <a:avLst/>
          </a:prstGeom>
          <a:noFill/>
        </p:spPr>
        <p:txBody>
          <a:bodyPr wrap="square" lIns="0" tIns="0" rIns="0" bIns="0" rtlCol="0">
            <a:noAutofit/>
          </a:bodyPr>
          <a:lstStyle/>
          <a:p>
            <a:pPr algn="l"/>
            <a:r>
              <a:rPr lang="vi-VN" sz="1400" b="1" i="1">
                <a:solidFill>
                  <a:schemeClr val="accent6"/>
                </a:solidFill>
                <a:latin typeface="Unilever Shilling" panose="020B0502020202020204" pitchFamily="34" charset="77"/>
                <a:cs typeface="Unilever Shilling" panose="020B0502020202020204" pitchFamily="34" charset="77"/>
              </a:rPr>
              <a:t>*Hệ đo lường:</a:t>
            </a:r>
            <a:r>
              <a:rPr lang="en-US" sz="1400" b="1" i="1">
                <a:solidFill>
                  <a:schemeClr val="accent6"/>
                </a:solidFill>
                <a:latin typeface="Unilever Shilling" panose="020B0502020202020204" pitchFamily="34" charset="77"/>
                <a:cs typeface="Unilever Shilling" panose="020B0502020202020204" pitchFamily="34" charset="77"/>
              </a:rPr>
              <a:t> Max</a:t>
            </a:r>
            <a:r>
              <a:rPr lang="vi-VN" sz="1400" b="1" i="1">
                <a:solidFill>
                  <a:schemeClr val="accent6"/>
                </a:solidFill>
                <a:latin typeface="Unilever Shilling" panose="020B0502020202020204" pitchFamily="34" charset="77"/>
                <a:cs typeface="Unilever Shilling" panose="020B0502020202020204" pitchFamily="34" charset="77"/>
              </a:rPr>
              <a:t> </a:t>
            </a:r>
            <a:r>
              <a:rPr lang="en-US" sz="1400" b="1" i="1">
                <a:solidFill>
                  <a:schemeClr val="accent6"/>
                </a:solidFill>
                <a:latin typeface="Unilever Shilling" panose="020B0502020202020204" pitchFamily="34" charset="77"/>
                <a:cs typeface="Unilever Shilling" panose="020B0502020202020204" pitchFamily="34" charset="77"/>
              </a:rPr>
              <a:t>Macro F1-score</a:t>
            </a:r>
            <a:endParaRPr lang="vi-VN" sz="1400" b="1" i="1">
              <a:solidFill>
                <a:schemeClr val="accent6"/>
              </a:solidFill>
              <a:latin typeface="Unilever Shilling" panose="020B0502020202020204" pitchFamily="34" charset="77"/>
              <a:cs typeface="Unilever Shilling" panose="020B0502020202020204" pitchFamily="34" charset="77"/>
            </a:endParaRPr>
          </a:p>
          <a:p>
            <a:pPr algn="l"/>
            <a:r>
              <a:rPr lang="vi-VN" sz="1400" b="1" i="1">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1333019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5208332"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SVM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3" name="Table 2">
            <a:extLst>
              <a:ext uri="{FF2B5EF4-FFF2-40B4-BE49-F238E27FC236}">
                <a16:creationId xmlns:a16="http://schemas.microsoft.com/office/drawing/2014/main" id="{5C66C4EC-2E0E-758F-4632-1B87239ABB1E}"/>
              </a:ext>
            </a:extLst>
          </p:cNvPr>
          <p:cNvGraphicFramePr>
            <a:graphicFrameLocks noGrp="1"/>
          </p:cNvGraphicFramePr>
          <p:nvPr>
            <p:extLst>
              <p:ext uri="{D42A27DB-BD31-4B8C-83A1-F6EECF244321}">
                <p14:modId xmlns:p14="http://schemas.microsoft.com/office/powerpoint/2010/main" val="3612607952"/>
              </p:ext>
            </p:extLst>
          </p:nvPr>
        </p:nvGraphicFramePr>
        <p:xfrm>
          <a:off x="5629304" y="2181225"/>
          <a:ext cx="5485553" cy="3629024"/>
        </p:xfrm>
        <a:graphic>
          <a:graphicData uri="http://schemas.openxmlformats.org/drawingml/2006/table">
            <a:tbl>
              <a:tblPr firstRow="1" firstCol="1" bandRow="1">
                <a:tableStyleId>{5C22544A-7EE6-4342-B048-85BDC9FD1C3A}</a:tableStyleId>
              </a:tblPr>
              <a:tblGrid>
                <a:gridCol w="1951696">
                  <a:extLst>
                    <a:ext uri="{9D8B030D-6E8A-4147-A177-3AD203B41FA5}">
                      <a16:colId xmlns:a16="http://schemas.microsoft.com/office/drawing/2014/main" val="153846711"/>
                    </a:ext>
                  </a:extLst>
                </a:gridCol>
                <a:gridCol w="1766931">
                  <a:extLst>
                    <a:ext uri="{9D8B030D-6E8A-4147-A177-3AD203B41FA5}">
                      <a16:colId xmlns:a16="http://schemas.microsoft.com/office/drawing/2014/main" val="3175394884"/>
                    </a:ext>
                  </a:extLst>
                </a:gridCol>
                <a:gridCol w="1766926">
                  <a:extLst>
                    <a:ext uri="{9D8B030D-6E8A-4147-A177-3AD203B41FA5}">
                      <a16:colId xmlns:a16="http://schemas.microsoft.com/office/drawing/2014/main" val="1115654670"/>
                    </a:ext>
                  </a:extLst>
                </a:gridCol>
              </a:tblGrid>
              <a:tr h="669335">
                <a:tc>
                  <a:txBody>
                    <a:bodyPr/>
                    <a:lstStyle/>
                    <a:p>
                      <a:pPr algn="ctr"/>
                      <a:endParaRPr lang="en-US" sz="1800" b="0">
                        <a:latin typeface="Unilever Shilling" panose="020B0502020202020204"/>
                        <a:ea typeface="Calibri" panose="020F0502020204030204" pitchFamily="34" charset="0"/>
                        <a:cs typeface="Calibri" panose="020F0502020204030204" pitchFamily="34" charset="0"/>
                      </a:endParaRPr>
                    </a:p>
                  </a:txBody>
                  <a:tcPr anchor="ctr"/>
                </a:tc>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HSV</a:t>
                      </a:r>
                    </a:p>
                    <a:p>
                      <a:pPr algn="ctr"/>
                      <a:r>
                        <a:rPr lang="vi-VN" sz="1800" b="0">
                          <a:latin typeface="Calibri" panose="020F0502020204030204" pitchFamily="34" charset="0"/>
                          <a:ea typeface="Calibri" panose="020F0502020204030204" pitchFamily="34" charset="0"/>
                          <a:cs typeface="Calibri" panose="020F0502020204030204" pitchFamily="34" charset="0"/>
                        </a:rPr>
                        <a:t>Histogram</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Resnet 18</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81238318"/>
                  </a:ext>
                </a:extLst>
              </a:tr>
              <a:tr h="604205">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C</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90</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10</a:t>
                      </a:r>
                    </a:p>
                  </a:txBody>
                  <a:tcPr anchor="ctr"/>
                </a:tc>
                <a:extLst>
                  <a:ext uri="{0D108BD9-81ED-4DB2-BD59-A6C34878D82A}">
                    <a16:rowId xmlns:a16="http://schemas.microsoft.com/office/drawing/2014/main" val="4141405993"/>
                  </a:ext>
                </a:extLst>
              </a:tr>
              <a:tr h="584193">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Kernel</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Poly</a:t>
                      </a:r>
                    </a:p>
                  </a:txBody>
                  <a:tcPr anchor="ctr"/>
                </a:tc>
                <a:tc>
                  <a:txBody>
                    <a:bodyPr/>
                    <a:lstStyle/>
                    <a:p>
                      <a:pPr algn="ctr"/>
                      <a:r>
                        <a:rPr lang="en-US" sz="1800" b="0" err="1">
                          <a:solidFill>
                            <a:schemeClr val="tx1"/>
                          </a:solidFill>
                          <a:latin typeface="Calibri" panose="020F0502020204030204" pitchFamily="34" charset="0"/>
                          <a:ea typeface="Calibri" panose="020F0502020204030204" pitchFamily="34" charset="0"/>
                          <a:cs typeface="Calibri" panose="020F0502020204030204" pitchFamily="34" charset="0"/>
                        </a:rPr>
                        <a:t>Rbf</a:t>
                      </a:r>
                      <a:endParaRPr lang="en-US" sz="1800" b="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51054523"/>
                  </a:ext>
                </a:extLst>
              </a:tr>
              <a:tr h="607558">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Degree</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800" b="0">
                          <a:solidFill>
                            <a:schemeClr val="tx1"/>
                          </a:solidFill>
                          <a:latin typeface="Calibri" panose="020F0502020204030204" pitchFamily="34" charset="0"/>
                          <a:ea typeface="Calibri" panose="020F0502020204030204" pitchFamily="34" charset="0"/>
                          <a:cs typeface="Calibri" panose="020F0502020204030204" pitchFamily="34" charset="0"/>
                        </a:rPr>
                        <a:t>10</a:t>
                      </a:r>
                      <a:endParaRPr lang="en-US" sz="1800" b="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_</a:t>
                      </a:r>
                    </a:p>
                  </a:txBody>
                  <a:tcPr anchor="ctr"/>
                </a:tc>
                <a:extLst>
                  <a:ext uri="{0D108BD9-81ED-4DB2-BD59-A6C34878D82A}">
                    <a16:rowId xmlns:a16="http://schemas.microsoft.com/office/drawing/2014/main" val="3165885888"/>
                  </a:ext>
                </a:extLst>
              </a:tr>
              <a:tr h="521877">
                <a:tc>
                  <a:txBody>
                    <a:bodyPr/>
                    <a:lstStyle/>
                    <a:p>
                      <a:pPr algn="ctr"/>
                      <a:r>
                        <a:rPr lang="vi-VN" sz="1800" b="0">
                          <a:solidFill>
                            <a:schemeClr val="bg1"/>
                          </a:solidFill>
                          <a:latin typeface="Calibri" panose="020F0502020204030204" pitchFamily="34" charset="0"/>
                          <a:ea typeface="Calibri" panose="020F0502020204030204" pitchFamily="34" charset="0"/>
                          <a:cs typeface="Calibri" panose="020F0502020204030204" pitchFamily="34" charset="0"/>
                        </a:rPr>
                        <a:t>Gamma</a:t>
                      </a:r>
                      <a:endParaRPr lang="en-US" sz="18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Scale</a:t>
                      </a:r>
                    </a:p>
                  </a:txBody>
                  <a:tcPr anchor="ctr"/>
                </a:tc>
                <a:extLst>
                  <a:ext uri="{0D108BD9-81ED-4DB2-BD59-A6C34878D82A}">
                    <a16:rowId xmlns:a16="http://schemas.microsoft.com/office/drawing/2014/main" val="2153478265"/>
                  </a:ext>
                </a:extLst>
              </a:tr>
              <a:tr h="641856">
                <a:tc>
                  <a:txBody>
                    <a:bodyPr/>
                    <a:lstStyle/>
                    <a:p>
                      <a:pPr algn="ctr"/>
                      <a:r>
                        <a:rPr lang="vi-VN" sz="1800" b="1">
                          <a:solidFill>
                            <a:schemeClr val="accent2"/>
                          </a:solidFill>
                          <a:latin typeface="Calibri" panose="020F0502020204030204" pitchFamily="34" charset="0"/>
                          <a:ea typeface="Calibri" panose="020F0502020204030204" pitchFamily="34" charset="0"/>
                          <a:cs typeface="Calibri" panose="020F0502020204030204" pitchFamily="34" charset="0"/>
                        </a:rPr>
                        <a:t>Best </a:t>
                      </a:r>
                      <a:r>
                        <a:rPr lang="en-US" sz="1800" b="1">
                          <a:solidFill>
                            <a:schemeClr val="accent2"/>
                          </a:solidFill>
                          <a:latin typeface="Calibri" panose="020F0502020204030204" pitchFamily="34" charset="0"/>
                          <a:ea typeface="Calibri" panose="020F0502020204030204" pitchFamily="34" charset="0"/>
                          <a:cs typeface="Calibri" panose="020F0502020204030204" pitchFamily="34" charset="0"/>
                        </a:rPr>
                        <a:t>Macro </a:t>
                      </a:r>
                    </a:p>
                    <a:p>
                      <a:pPr algn="ctr"/>
                      <a:r>
                        <a:rPr lang="en-US" sz="1800" b="1">
                          <a:solidFill>
                            <a:schemeClr val="accent2"/>
                          </a:solidFill>
                          <a:latin typeface="Calibri" panose="020F0502020204030204" pitchFamily="34" charset="0"/>
                          <a:ea typeface="Calibri" panose="020F0502020204030204" pitchFamily="34" charset="0"/>
                          <a:cs typeface="Calibri" panose="020F0502020204030204" pitchFamily="34" charset="0"/>
                        </a:rPr>
                        <a:t>F1-score</a:t>
                      </a:r>
                    </a:p>
                  </a:txBody>
                  <a:tcPr anchor="ctr"/>
                </a:tc>
                <a:tc>
                  <a:txBody>
                    <a:bodyPr/>
                    <a:lstStyle/>
                    <a:p>
                      <a:pPr algn="ctr"/>
                      <a:r>
                        <a:rPr lang="en-US" sz="1800" b="1">
                          <a:solidFill>
                            <a:schemeClr val="tx1"/>
                          </a:solidFill>
                          <a:latin typeface="Calibri" panose="020F0502020204030204" pitchFamily="34" charset="0"/>
                          <a:ea typeface="Calibri" panose="020F0502020204030204" pitchFamily="34" charset="0"/>
                          <a:cs typeface="Calibri" panose="020F0502020204030204" pitchFamily="34" charset="0"/>
                        </a:rPr>
                        <a:t>0.57</a:t>
                      </a:r>
                    </a:p>
                  </a:txBody>
                  <a:tcPr anchor="ctr"/>
                </a:tc>
                <a:tc>
                  <a:txBody>
                    <a:bodyPr/>
                    <a:lstStyle/>
                    <a:p>
                      <a:pPr algn="ctr"/>
                      <a:r>
                        <a:rPr lang="en-US" sz="1800" b="1">
                          <a:solidFill>
                            <a:schemeClr val="tx1"/>
                          </a:solidFill>
                          <a:latin typeface="Calibri" panose="020F0502020204030204" pitchFamily="34" charset="0"/>
                          <a:ea typeface="Calibri" panose="020F0502020204030204" pitchFamily="34" charset="0"/>
                          <a:cs typeface="Calibri" panose="020F0502020204030204" pitchFamily="34" charset="0"/>
                        </a:rPr>
                        <a:t>0.96</a:t>
                      </a:r>
                    </a:p>
                  </a:txBody>
                  <a:tcPr anchor="ctr"/>
                </a:tc>
                <a:extLst>
                  <a:ext uri="{0D108BD9-81ED-4DB2-BD59-A6C34878D82A}">
                    <a16:rowId xmlns:a16="http://schemas.microsoft.com/office/drawing/2014/main" val="211982191"/>
                  </a:ext>
                </a:extLst>
              </a:tr>
            </a:tbl>
          </a:graphicData>
        </a:graphic>
      </p:graphicFrame>
      <p:grpSp>
        <p:nvGrpSpPr>
          <p:cNvPr id="27" name="Group 26">
            <a:extLst>
              <a:ext uri="{FF2B5EF4-FFF2-40B4-BE49-F238E27FC236}">
                <a16:creationId xmlns:a16="http://schemas.microsoft.com/office/drawing/2014/main" id="{D95965A1-C6CB-D2AA-3889-0D94632BF5AC}"/>
              </a:ext>
            </a:extLst>
          </p:cNvPr>
          <p:cNvGrpSpPr/>
          <p:nvPr/>
        </p:nvGrpSpPr>
        <p:grpSpPr>
          <a:xfrm>
            <a:off x="1077130" y="2181225"/>
            <a:ext cx="3809191" cy="3629024"/>
            <a:chOff x="989662" y="1718015"/>
            <a:chExt cx="3088064" cy="2788105"/>
          </a:xfrm>
        </p:grpSpPr>
        <p:grpSp>
          <p:nvGrpSpPr>
            <p:cNvPr id="14" name="Group 13">
              <a:extLst>
                <a:ext uri="{FF2B5EF4-FFF2-40B4-BE49-F238E27FC236}">
                  <a16:creationId xmlns:a16="http://schemas.microsoft.com/office/drawing/2014/main" id="{7F557372-97DB-A8B8-D523-4599641AB150}"/>
                </a:ext>
              </a:extLst>
            </p:cNvPr>
            <p:cNvGrpSpPr/>
            <p:nvPr/>
          </p:nvGrpSpPr>
          <p:grpSpPr>
            <a:xfrm>
              <a:off x="989664" y="1718015"/>
              <a:ext cx="3088061" cy="552954"/>
              <a:chOff x="989669" y="1614617"/>
              <a:chExt cx="2176813" cy="1252152"/>
            </a:xfrm>
          </p:grpSpPr>
          <p:sp>
            <p:nvSpPr>
              <p:cNvPr id="12" name="Rectangle: Rounded Corners 11">
                <a:extLst>
                  <a:ext uri="{FF2B5EF4-FFF2-40B4-BE49-F238E27FC236}">
                    <a16:creationId xmlns:a16="http://schemas.microsoft.com/office/drawing/2014/main" id="{EEAE2026-121B-796A-4FB9-A5E3E8871DB7}"/>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13" name="TextBox 12">
                <a:extLst>
                  <a:ext uri="{FF2B5EF4-FFF2-40B4-BE49-F238E27FC236}">
                    <a16:creationId xmlns:a16="http://schemas.microsoft.com/office/drawing/2014/main" id="{8EA1FDDB-EB2E-4B68-02B6-709FC3709DC1}"/>
                  </a:ext>
                </a:extLst>
              </p:cNvPr>
              <p:cNvSpPr txBox="1"/>
              <p:nvPr/>
            </p:nvSpPr>
            <p:spPr>
              <a:xfrm>
                <a:off x="989669" y="2065212"/>
                <a:ext cx="2176808" cy="378809"/>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C:</a:t>
                </a:r>
                <a:r>
                  <a:rPr lang="vi-VN">
                    <a:solidFill>
                      <a:schemeClr val="bg1"/>
                    </a:solidFill>
                    <a:latin typeface="Unilever Shilling" panose="020B0502020202020204" pitchFamily="34" charset="77"/>
                    <a:cs typeface="Unilever Shilling" panose="020B0502020202020204" pitchFamily="34" charset="77"/>
                  </a:rPr>
                  <a:t> range </a:t>
                </a:r>
                <a:r>
                  <a:rPr lang="vi-VN" b="1">
                    <a:solidFill>
                      <a:schemeClr val="accent2"/>
                    </a:solidFill>
                    <a:latin typeface="Unilever Shilling" panose="020B0502020202020204" pitchFamily="34" charset="77"/>
                    <a:cs typeface="Unilever Shilling" panose="020B0502020202020204" pitchFamily="34" charset="77"/>
                  </a:rPr>
                  <a:t>(0-</a:t>
                </a:r>
                <a:r>
                  <a:rPr lang="en-US" b="1">
                    <a:solidFill>
                      <a:schemeClr val="accent2"/>
                    </a:solidFill>
                    <a:latin typeface="Unilever Shilling" panose="020B0502020202020204" pitchFamily="34" charset="77"/>
                    <a:cs typeface="Unilever Shilling" panose="020B0502020202020204" pitchFamily="34" charset="77"/>
                  </a:rPr>
                  <a:t>100</a:t>
                </a:r>
                <a:r>
                  <a:rPr lang="vi-VN" b="1">
                    <a:solidFill>
                      <a:schemeClr val="accent2"/>
                    </a:solidFill>
                    <a:latin typeface="Unilever Shilling" panose="020B0502020202020204" pitchFamily="34" charset="77"/>
                    <a:cs typeface="Unilever Shilling" panose="020B0502020202020204" pitchFamily="34" charset="77"/>
                  </a:rPr>
                  <a:t>]</a:t>
                </a:r>
                <a:r>
                  <a:rPr lang="vi-VN">
                    <a:solidFill>
                      <a:schemeClr val="bg1"/>
                    </a:solidFill>
                    <a:latin typeface="Unilever Shilling" panose="020B0502020202020204" pitchFamily="34" charset="77"/>
                    <a:cs typeface="Unilever Shilling" panose="020B0502020202020204" pitchFamily="34" charset="77"/>
                  </a:rPr>
                  <a:t>, step</a:t>
                </a:r>
                <a:r>
                  <a:rPr lang="en-US" b="1">
                    <a:solidFill>
                      <a:schemeClr val="accent2"/>
                    </a:solidFill>
                    <a:latin typeface="Unilever Shilling" panose="020B0502020202020204" pitchFamily="34" charset="77"/>
                    <a:cs typeface="Unilever Shilling" panose="020B0502020202020204" pitchFamily="34" charset="77"/>
                  </a:rPr>
                  <a:t> 10/5/1/</a:t>
                </a:r>
                <a:r>
                  <a:rPr lang="vi-VN" b="1">
                    <a:solidFill>
                      <a:schemeClr val="accent2"/>
                    </a:solidFill>
                    <a:latin typeface="Unilever Shilling" panose="020B0502020202020204" pitchFamily="34" charset="77"/>
                    <a:cs typeface="Unilever Shilling" panose="020B0502020202020204" pitchFamily="34" charset="77"/>
                  </a:rPr>
                  <a:t>0.1</a:t>
                </a:r>
                <a:endParaRPr lang="en-US" b="1">
                  <a:solidFill>
                    <a:schemeClr val="accent2"/>
                  </a:solidFill>
                  <a:latin typeface="Unilever Shilling" panose="020B0502020202020204" pitchFamily="34" charset="77"/>
                  <a:cs typeface="Unilever Shilling" panose="020B0502020202020204" pitchFamily="34" charset="77"/>
                </a:endParaRPr>
              </a:p>
            </p:txBody>
          </p:sp>
        </p:grpSp>
        <p:grpSp>
          <p:nvGrpSpPr>
            <p:cNvPr id="18" name="Group 17">
              <a:extLst>
                <a:ext uri="{FF2B5EF4-FFF2-40B4-BE49-F238E27FC236}">
                  <a16:creationId xmlns:a16="http://schemas.microsoft.com/office/drawing/2014/main" id="{A5904CA4-2A61-9755-C55B-A2838C64B73A}"/>
                </a:ext>
              </a:extLst>
            </p:cNvPr>
            <p:cNvGrpSpPr/>
            <p:nvPr/>
          </p:nvGrpSpPr>
          <p:grpSpPr>
            <a:xfrm>
              <a:off x="989662" y="2467392"/>
              <a:ext cx="3088064" cy="551418"/>
              <a:chOff x="989668" y="1614617"/>
              <a:chExt cx="2176814" cy="1252152"/>
            </a:xfrm>
          </p:grpSpPr>
          <p:sp>
            <p:nvSpPr>
              <p:cNvPr id="19" name="Rectangle: Rounded Corners 18">
                <a:extLst>
                  <a:ext uri="{FF2B5EF4-FFF2-40B4-BE49-F238E27FC236}">
                    <a16:creationId xmlns:a16="http://schemas.microsoft.com/office/drawing/2014/main" id="{F8F3DD5A-72E0-28F9-BFC9-FC62B42024E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0" name="TextBox 19">
                <a:extLst>
                  <a:ext uri="{FF2B5EF4-FFF2-40B4-BE49-F238E27FC236}">
                    <a16:creationId xmlns:a16="http://schemas.microsoft.com/office/drawing/2014/main" id="{125573C0-FF0E-E54E-2E38-79ADCA42343A}"/>
                  </a:ext>
                </a:extLst>
              </p:cNvPr>
              <p:cNvSpPr txBox="1"/>
              <p:nvPr/>
            </p:nvSpPr>
            <p:spPr>
              <a:xfrm>
                <a:off x="989668" y="2038543"/>
                <a:ext cx="2176808" cy="379864"/>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Kernel:</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linear, poly, rbf, sigmoid</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nvGrpSpPr>
            <p:cNvPr id="21" name="Group 20">
              <a:extLst>
                <a:ext uri="{FF2B5EF4-FFF2-40B4-BE49-F238E27FC236}">
                  <a16:creationId xmlns:a16="http://schemas.microsoft.com/office/drawing/2014/main" id="{80AE0DED-AA39-C3D3-ED24-BC452809DF8A}"/>
                </a:ext>
              </a:extLst>
            </p:cNvPr>
            <p:cNvGrpSpPr/>
            <p:nvPr/>
          </p:nvGrpSpPr>
          <p:grpSpPr>
            <a:xfrm>
              <a:off x="989662" y="3212411"/>
              <a:ext cx="3088062" cy="551418"/>
              <a:chOff x="989668" y="1614617"/>
              <a:chExt cx="2176814" cy="1252152"/>
            </a:xfrm>
          </p:grpSpPr>
          <p:sp>
            <p:nvSpPr>
              <p:cNvPr id="22" name="Rectangle: Rounded Corners 21">
                <a:extLst>
                  <a:ext uri="{FF2B5EF4-FFF2-40B4-BE49-F238E27FC236}">
                    <a16:creationId xmlns:a16="http://schemas.microsoft.com/office/drawing/2014/main" id="{13C30555-834A-BAE4-2FDD-A58AA4D660CD}"/>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3" name="TextBox 22">
                <a:extLst>
                  <a:ext uri="{FF2B5EF4-FFF2-40B4-BE49-F238E27FC236}">
                    <a16:creationId xmlns:a16="http://schemas.microsoft.com/office/drawing/2014/main" id="{251BD5E5-4D20-AF8C-7227-C5662B1C063A}"/>
                  </a:ext>
                </a:extLst>
              </p:cNvPr>
              <p:cNvSpPr txBox="1"/>
              <p:nvPr/>
            </p:nvSpPr>
            <p:spPr>
              <a:xfrm>
                <a:off x="989668" y="2044259"/>
                <a:ext cx="2176810" cy="379864"/>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Degree: </a:t>
                </a:r>
                <a:r>
                  <a:rPr lang="vi-VN">
                    <a:solidFill>
                      <a:schemeClr val="bg1"/>
                    </a:solidFill>
                    <a:latin typeface="Unilever Shilling" panose="020B0502020202020204" pitchFamily="34" charset="77"/>
                    <a:cs typeface="Unilever Shilling" panose="020B0502020202020204" pitchFamily="34" charset="77"/>
                  </a:rPr>
                  <a:t>range</a:t>
                </a:r>
                <a:r>
                  <a:rPr lang="vi-VN" b="1">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[0-20]</a:t>
                </a:r>
                <a:r>
                  <a:rPr lang="vi-VN">
                    <a:solidFill>
                      <a:schemeClr val="bg1"/>
                    </a:solidFill>
                    <a:latin typeface="Unilever Shilling" panose="020B0502020202020204" pitchFamily="34" charset="77"/>
                    <a:cs typeface="Unilever Shilling" panose="020B0502020202020204" pitchFamily="34" charset="77"/>
                  </a:rPr>
                  <a:t>, step </a:t>
                </a:r>
                <a:r>
                  <a:rPr lang="vi-VN" b="1">
                    <a:solidFill>
                      <a:schemeClr val="accent2"/>
                    </a:solidFill>
                    <a:latin typeface="Unilever Shilling" panose="020B0502020202020204" pitchFamily="34" charset="77"/>
                    <a:cs typeface="Unilever Shilling" panose="020B0502020202020204" pitchFamily="34" charset="77"/>
                  </a:rPr>
                  <a:t>1</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nvGrpSpPr>
            <p:cNvPr id="24" name="Group 23">
              <a:extLst>
                <a:ext uri="{FF2B5EF4-FFF2-40B4-BE49-F238E27FC236}">
                  <a16:creationId xmlns:a16="http://schemas.microsoft.com/office/drawing/2014/main" id="{4DC6DAFA-655F-6DB8-92B8-7EFA5257E135}"/>
                </a:ext>
              </a:extLst>
            </p:cNvPr>
            <p:cNvGrpSpPr/>
            <p:nvPr/>
          </p:nvGrpSpPr>
          <p:grpSpPr>
            <a:xfrm>
              <a:off x="989662" y="3954701"/>
              <a:ext cx="3088059" cy="551419"/>
              <a:chOff x="989671" y="1614617"/>
              <a:chExt cx="2176811" cy="1252152"/>
            </a:xfrm>
          </p:grpSpPr>
          <p:sp>
            <p:nvSpPr>
              <p:cNvPr id="25" name="Rectangle: Rounded Corners 24">
                <a:extLst>
                  <a:ext uri="{FF2B5EF4-FFF2-40B4-BE49-F238E27FC236}">
                    <a16:creationId xmlns:a16="http://schemas.microsoft.com/office/drawing/2014/main" id="{1CBFC097-81FF-FD7D-B464-C05D33BAAD7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6" name="TextBox 25">
                <a:extLst>
                  <a:ext uri="{FF2B5EF4-FFF2-40B4-BE49-F238E27FC236}">
                    <a16:creationId xmlns:a16="http://schemas.microsoft.com/office/drawing/2014/main" id="{66ECE920-736E-FB25-14E0-19C8C9BE8BC0}"/>
                  </a:ext>
                </a:extLst>
              </p:cNvPr>
              <p:cNvSpPr txBox="1"/>
              <p:nvPr/>
            </p:nvSpPr>
            <p:spPr>
              <a:xfrm>
                <a:off x="989671" y="2050454"/>
                <a:ext cx="2176808" cy="355501"/>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Gamma:</a:t>
                </a:r>
                <a:r>
                  <a:rPr lang="vi-VN">
                    <a:solidFill>
                      <a:schemeClr val="bg1"/>
                    </a:solidFill>
                    <a:latin typeface="Unilever Shilling" panose="020B0502020202020204" pitchFamily="34" charset="77"/>
                    <a:cs typeface="Unilever Shilling" panose="020B0502020202020204" pitchFamily="34" charset="77"/>
                  </a:rPr>
                  <a:t> </a:t>
                </a:r>
                <a:r>
                  <a:rPr lang="vi-VN" b="1">
                    <a:solidFill>
                      <a:schemeClr val="accent2"/>
                    </a:solidFill>
                    <a:latin typeface="Unilever Shilling" panose="020B0502020202020204" pitchFamily="34" charset="77"/>
                    <a:cs typeface="Unilever Shilling" panose="020B0502020202020204" pitchFamily="34" charset="77"/>
                  </a:rPr>
                  <a:t>scale, auto</a:t>
                </a:r>
                <a:endParaRPr lang="en-US" b="1" err="1">
                  <a:solidFill>
                    <a:schemeClr val="accent2"/>
                  </a:solidFill>
                  <a:latin typeface="Unilever Shilling" panose="020B0502020202020204" pitchFamily="34" charset="77"/>
                  <a:cs typeface="Unilever Shilling" panose="020B0502020202020204" pitchFamily="34" charset="77"/>
                </a:endParaRPr>
              </a:p>
            </p:txBody>
          </p:sp>
        </p:grpSp>
      </p:grpSp>
      <p:sp>
        <p:nvSpPr>
          <p:cNvPr id="41" name="Rectangle: Rounded Corners 40">
            <a:extLst>
              <a:ext uri="{FF2B5EF4-FFF2-40B4-BE49-F238E27FC236}">
                <a16:creationId xmlns:a16="http://schemas.microsoft.com/office/drawing/2014/main" id="{A9D53EC9-1EE8-073F-669D-76D565A3C20D}"/>
              </a:ext>
            </a:extLst>
          </p:cNvPr>
          <p:cNvSpPr/>
          <p:nvPr/>
        </p:nvSpPr>
        <p:spPr>
          <a:xfrm>
            <a:off x="989674" y="866694"/>
            <a:ext cx="10587425" cy="69540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Qua thực nghiệm bằng phương pháp Grid Search, </a:t>
            </a:r>
            <a:r>
              <a:rPr lang="vi-VN" b="1">
                <a:solidFill>
                  <a:schemeClr val="tx1"/>
                </a:solidFill>
                <a:latin typeface="Unilever Shilling" panose="020B0502020202020204" pitchFamily="34" charset="77"/>
                <a:cs typeface="Unilever Shilling" panose="020B0502020202020204" pitchFamily="34" charset="77"/>
              </a:rPr>
              <a:t>SVM</a:t>
            </a:r>
            <a:r>
              <a:rPr lang="vi-VN">
                <a:solidFill>
                  <a:schemeClr val="tx1"/>
                </a:solidFill>
                <a:latin typeface="Unilever Shilling" panose="020B0502020202020204" pitchFamily="34" charset="77"/>
                <a:cs typeface="Unilever Shilling" panose="020B0502020202020204" pitchFamily="34" charset="77"/>
              </a:rPr>
              <a:t> đạt được Macro F1-score lớn nhất với đặc trưng </a:t>
            </a:r>
            <a:r>
              <a:rPr lang="vi-VN" b="1">
                <a:solidFill>
                  <a:schemeClr val="tx1"/>
                </a:solidFill>
                <a:latin typeface="Unilever Shilling" panose="020B0502020202020204" pitchFamily="34" charset="77"/>
                <a:cs typeface="Unilever Shilling" panose="020B0502020202020204" pitchFamily="34" charset="77"/>
              </a:rPr>
              <a:t>HSV Histogram</a:t>
            </a:r>
            <a:r>
              <a:rPr lang="en-US" b="1">
                <a:solidFill>
                  <a:schemeClr val="tx1"/>
                </a:solidFill>
                <a:latin typeface="Unilever Shilling" panose="020B0502020202020204" pitchFamily="34" charset="77"/>
                <a:cs typeface="Unilever Shilling" panose="020B0502020202020204" pitchFamily="34" charset="77"/>
              </a:rPr>
              <a:t> bins 8</a:t>
            </a:r>
            <a:r>
              <a:rPr lang="vi-VN">
                <a:solidFill>
                  <a:schemeClr val="tx1"/>
                </a:solidFill>
                <a:latin typeface="Unilever Shilling" panose="020B0502020202020204" pitchFamily="34" charset="77"/>
                <a:cs typeface="Unilever Shilling" panose="020B0502020202020204" pitchFamily="34" charset="77"/>
              </a:rPr>
              <a:t> là </a:t>
            </a:r>
            <a:r>
              <a:rPr lang="en-US" b="1">
                <a:solidFill>
                  <a:schemeClr val="tx1"/>
                </a:solidFill>
                <a:latin typeface="Unilever Shilling" panose="020B0502020202020204" pitchFamily="34" charset="77"/>
                <a:cs typeface="Unilever Shilling" panose="020B0502020202020204" pitchFamily="34" charset="77"/>
              </a:rPr>
              <a:t>57</a:t>
            </a:r>
            <a:r>
              <a:rPr lang="vi-VN" b="1">
                <a:solidFill>
                  <a:schemeClr val="tx1"/>
                </a:solidFill>
                <a:latin typeface="Unilever Shilling" panose="020B0502020202020204" pitchFamily="34" charset="77"/>
                <a:cs typeface="Unilever Shilling" panose="020B0502020202020204" pitchFamily="34" charset="77"/>
              </a:rPr>
              <a:t>%</a:t>
            </a:r>
            <a:r>
              <a:rPr lang="vi-VN">
                <a:solidFill>
                  <a:schemeClr val="tx1"/>
                </a:solidFill>
                <a:latin typeface="Unilever Shilling" panose="020B0502020202020204" pitchFamily="34" charset="77"/>
                <a:cs typeface="Unilever Shilling" panose="020B0502020202020204" pitchFamily="34" charset="77"/>
              </a:rPr>
              <a:t> và đặc trưng </a:t>
            </a:r>
            <a:r>
              <a:rPr lang="vi-VN" b="1">
                <a:solidFill>
                  <a:schemeClr val="tx1"/>
                </a:solidFill>
                <a:latin typeface="Unilever Shilling" panose="020B0502020202020204" pitchFamily="34" charset="77"/>
                <a:cs typeface="Unilever Shilling" panose="020B0502020202020204" pitchFamily="34" charset="77"/>
              </a:rPr>
              <a:t>Resnet 18 </a:t>
            </a:r>
            <a:r>
              <a:rPr lang="vi-VN">
                <a:solidFill>
                  <a:schemeClr val="tx1"/>
                </a:solidFill>
                <a:latin typeface="Unilever Shilling" panose="020B0502020202020204" pitchFamily="34" charset="77"/>
                <a:cs typeface="Unilever Shilling" panose="020B0502020202020204" pitchFamily="34" charset="77"/>
              </a:rPr>
              <a:t>là </a:t>
            </a:r>
            <a:r>
              <a:rPr lang="en-US" b="1">
                <a:solidFill>
                  <a:schemeClr val="tx1"/>
                </a:solidFill>
                <a:latin typeface="Unilever Shilling" panose="020B0502020202020204" pitchFamily="34" charset="77"/>
                <a:cs typeface="Unilever Shilling" panose="020B0502020202020204" pitchFamily="34" charset="77"/>
              </a:rPr>
              <a:t>96</a:t>
            </a:r>
            <a:r>
              <a:rPr lang="vi-VN" b="1">
                <a:solidFill>
                  <a:schemeClr val="tx1"/>
                </a:solidFill>
                <a:latin typeface="Unilever Shilling" panose="020B0502020202020204" pitchFamily="34" charset="77"/>
                <a:cs typeface="Unilever Shilling" panose="020B0502020202020204" pitchFamily="34" charset="77"/>
              </a:rPr>
              <a:t>%</a:t>
            </a:r>
            <a:endParaRPr lang="en-US" b="1">
              <a:solidFill>
                <a:schemeClr val="tx1"/>
              </a:solidFill>
              <a:latin typeface="Unilever Shilling" panose="020B0502020202020204" pitchFamily="34" charset="77"/>
              <a:cs typeface="Unilever Shilling" panose="020B0502020202020204" pitchFamily="34" charset="77"/>
            </a:endParaRPr>
          </a:p>
        </p:txBody>
      </p:sp>
      <p:sp>
        <p:nvSpPr>
          <p:cNvPr id="2" name="TextBox 1">
            <a:extLst>
              <a:ext uri="{FF2B5EF4-FFF2-40B4-BE49-F238E27FC236}">
                <a16:creationId xmlns:a16="http://schemas.microsoft.com/office/drawing/2014/main" id="{8A491E3F-35EA-3BE4-4CF7-6975A15BD186}"/>
              </a:ext>
            </a:extLst>
          </p:cNvPr>
          <p:cNvSpPr txBox="1"/>
          <p:nvPr/>
        </p:nvSpPr>
        <p:spPr>
          <a:xfrm>
            <a:off x="1077138" y="6208371"/>
            <a:ext cx="2672826" cy="447754"/>
          </a:xfrm>
          <a:prstGeom prst="rect">
            <a:avLst/>
          </a:prstGeom>
          <a:noFill/>
        </p:spPr>
        <p:txBody>
          <a:bodyPr wrap="square" lIns="0" tIns="0" rIns="0" bIns="0" rtlCol="0">
            <a:noAutofit/>
          </a:bodyPr>
          <a:lstStyle/>
          <a:p>
            <a:pPr algn="l"/>
            <a:r>
              <a:rPr lang="vi-VN" sz="1400" b="1" i="1">
                <a:solidFill>
                  <a:schemeClr val="accent6"/>
                </a:solidFill>
                <a:latin typeface="Unilever Shilling" panose="020B0502020202020204" pitchFamily="34" charset="77"/>
                <a:cs typeface="Unilever Shilling" panose="020B0502020202020204" pitchFamily="34" charset="77"/>
              </a:rPr>
              <a:t>*Hệ đo lường:</a:t>
            </a:r>
            <a:r>
              <a:rPr lang="en-US" sz="1400" b="1" i="1">
                <a:solidFill>
                  <a:schemeClr val="accent6"/>
                </a:solidFill>
                <a:latin typeface="Unilever Shilling" panose="020B0502020202020204" pitchFamily="34" charset="77"/>
                <a:cs typeface="Unilever Shilling" panose="020B0502020202020204" pitchFamily="34" charset="77"/>
              </a:rPr>
              <a:t> Max</a:t>
            </a:r>
            <a:r>
              <a:rPr lang="vi-VN" sz="1400" b="1" i="1">
                <a:solidFill>
                  <a:schemeClr val="accent6"/>
                </a:solidFill>
                <a:latin typeface="Unilever Shilling" panose="020B0502020202020204" pitchFamily="34" charset="77"/>
                <a:cs typeface="Unilever Shilling" panose="020B0502020202020204" pitchFamily="34" charset="77"/>
              </a:rPr>
              <a:t> </a:t>
            </a:r>
            <a:r>
              <a:rPr lang="en-US" sz="1400" b="1" i="1">
                <a:solidFill>
                  <a:schemeClr val="accent6"/>
                </a:solidFill>
                <a:latin typeface="Unilever Shilling" panose="020B0502020202020204" pitchFamily="34" charset="77"/>
                <a:cs typeface="Unilever Shilling" panose="020B0502020202020204" pitchFamily="34" charset="77"/>
              </a:rPr>
              <a:t>Macro F1-score</a:t>
            </a:r>
            <a:endParaRPr lang="vi-VN" sz="1400" b="1" i="1">
              <a:solidFill>
                <a:schemeClr val="accent6"/>
              </a:solidFill>
              <a:latin typeface="Unilever Shilling" panose="020B0502020202020204" pitchFamily="34" charset="77"/>
              <a:cs typeface="Unilever Shilling" panose="020B0502020202020204" pitchFamily="34" charset="77"/>
            </a:endParaRPr>
          </a:p>
          <a:p>
            <a:pPr algn="l"/>
            <a:r>
              <a:rPr lang="vi-VN" sz="1400" b="1" i="1">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3620144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5208332"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SVM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21" name="Chart 20">
            <a:extLst>
              <a:ext uri="{FF2B5EF4-FFF2-40B4-BE49-F238E27FC236}">
                <a16:creationId xmlns:a16="http://schemas.microsoft.com/office/drawing/2014/main" id="{12480717-76EA-F602-B296-57B3DB4E00DC}"/>
              </a:ext>
            </a:extLst>
          </p:cNvPr>
          <p:cNvGraphicFramePr>
            <a:graphicFrameLocks/>
          </p:cNvGraphicFramePr>
          <p:nvPr>
            <p:extLst>
              <p:ext uri="{D42A27DB-BD31-4B8C-83A1-F6EECF244321}">
                <p14:modId xmlns:p14="http://schemas.microsoft.com/office/powerpoint/2010/main" val="2311882204"/>
              </p:ext>
            </p:extLst>
          </p:nvPr>
        </p:nvGraphicFramePr>
        <p:xfrm>
          <a:off x="8685760" y="685800"/>
          <a:ext cx="350624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id="{C5ECFB02-3A8F-4CE1-6582-A871893131CC}"/>
              </a:ext>
            </a:extLst>
          </p:cNvPr>
          <p:cNvSpPr txBox="1"/>
          <p:nvPr/>
        </p:nvSpPr>
        <p:spPr>
          <a:xfrm>
            <a:off x="1077138" y="6208371"/>
            <a:ext cx="2783662" cy="447754"/>
          </a:xfrm>
          <a:prstGeom prst="rect">
            <a:avLst/>
          </a:prstGeom>
          <a:noFill/>
        </p:spPr>
        <p:txBody>
          <a:bodyPr wrap="square" lIns="0" tIns="0" rIns="0" bIns="0" rtlCol="0">
            <a:noAutofit/>
          </a:bodyPr>
          <a:lstStyle/>
          <a:p>
            <a:pPr algn="l"/>
            <a:r>
              <a:rPr lang="vi-VN" sz="1400" b="1" i="1">
                <a:solidFill>
                  <a:schemeClr val="accent6"/>
                </a:solidFill>
                <a:latin typeface="Unilever Shilling" panose="020B0502020202020204" pitchFamily="34" charset="77"/>
                <a:cs typeface="Unilever Shilling" panose="020B0502020202020204" pitchFamily="34" charset="77"/>
              </a:rPr>
              <a:t>*Hệ đo lường:</a:t>
            </a:r>
            <a:r>
              <a:rPr lang="en-US" sz="1400" b="1" i="1">
                <a:solidFill>
                  <a:schemeClr val="accent6"/>
                </a:solidFill>
                <a:latin typeface="Unilever Shilling" panose="020B0502020202020204" pitchFamily="34" charset="77"/>
                <a:cs typeface="Unilever Shilling" panose="020B0502020202020204" pitchFamily="34" charset="77"/>
              </a:rPr>
              <a:t> Max</a:t>
            </a:r>
            <a:r>
              <a:rPr lang="vi-VN" sz="1400" b="1" i="1">
                <a:solidFill>
                  <a:schemeClr val="accent6"/>
                </a:solidFill>
                <a:latin typeface="Unilever Shilling" panose="020B0502020202020204" pitchFamily="34" charset="77"/>
                <a:cs typeface="Unilever Shilling" panose="020B0502020202020204" pitchFamily="34" charset="77"/>
              </a:rPr>
              <a:t> Macro F1-score</a:t>
            </a:r>
          </a:p>
          <a:p>
            <a:pPr algn="l"/>
            <a:r>
              <a:rPr lang="vi-VN" sz="1400" b="1" i="1">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a:solidFill>
                <a:schemeClr val="accent6"/>
              </a:solidFill>
              <a:latin typeface="Unilever Shilling" panose="020B0502020202020204" pitchFamily="34" charset="77"/>
              <a:cs typeface="Unilever Shilling" panose="020B0502020202020204" pitchFamily="34" charset="77"/>
            </a:endParaRPr>
          </a:p>
        </p:txBody>
      </p:sp>
      <p:graphicFrame>
        <p:nvGraphicFramePr>
          <p:cNvPr id="44" name="Chart 43">
            <a:extLst>
              <a:ext uri="{FF2B5EF4-FFF2-40B4-BE49-F238E27FC236}">
                <a16:creationId xmlns:a16="http://schemas.microsoft.com/office/drawing/2014/main" id="{029AC8BF-C6C2-D107-F5B6-AA77E296F265}"/>
              </a:ext>
            </a:extLst>
          </p:cNvPr>
          <p:cNvGraphicFramePr>
            <a:graphicFrameLocks/>
          </p:cNvGraphicFramePr>
          <p:nvPr>
            <p:extLst>
              <p:ext uri="{D42A27DB-BD31-4B8C-83A1-F6EECF244321}">
                <p14:modId xmlns:p14="http://schemas.microsoft.com/office/powerpoint/2010/main" val="4108046612"/>
              </p:ext>
            </p:extLst>
          </p:nvPr>
        </p:nvGraphicFramePr>
        <p:xfrm>
          <a:off x="8695251" y="3325088"/>
          <a:ext cx="3496748" cy="2743199"/>
        </p:xfrm>
        <a:graphic>
          <a:graphicData uri="http://schemas.openxmlformats.org/drawingml/2006/chart">
            <c:chart xmlns:c="http://schemas.openxmlformats.org/drawingml/2006/chart" xmlns:r="http://schemas.openxmlformats.org/officeDocument/2006/relationships" r:id="rId5"/>
          </a:graphicData>
        </a:graphic>
      </p:graphicFrame>
      <p:grpSp>
        <p:nvGrpSpPr>
          <p:cNvPr id="28" name="Group 27">
            <a:extLst>
              <a:ext uri="{FF2B5EF4-FFF2-40B4-BE49-F238E27FC236}">
                <a16:creationId xmlns:a16="http://schemas.microsoft.com/office/drawing/2014/main" id="{53F9C009-379C-6EF3-998C-83F29451893F}"/>
              </a:ext>
            </a:extLst>
          </p:cNvPr>
          <p:cNvGrpSpPr/>
          <p:nvPr/>
        </p:nvGrpSpPr>
        <p:grpSpPr>
          <a:xfrm>
            <a:off x="1077137" y="685801"/>
            <a:ext cx="3628483" cy="2639288"/>
            <a:chOff x="1077137" y="685801"/>
            <a:chExt cx="3628483" cy="2639288"/>
          </a:xfrm>
        </p:grpSpPr>
        <p:graphicFrame>
          <p:nvGraphicFramePr>
            <p:cNvPr id="12" name="Chart 11">
              <a:extLst>
                <a:ext uri="{FF2B5EF4-FFF2-40B4-BE49-F238E27FC236}">
                  <a16:creationId xmlns:a16="http://schemas.microsoft.com/office/drawing/2014/main" id="{A4E1AAB0-3B8B-8621-0D67-2D7A0596BCFE}"/>
                </a:ext>
              </a:extLst>
            </p:cNvPr>
            <p:cNvGraphicFramePr/>
            <p:nvPr>
              <p:extLst>
                <p:ext uri="{D42A27DB-BD31-4B8C-83A1-F6EECF244321}">
                  <p14:modId xmlns:p14="http://schemas.microsoft.com/office/powerpoint/2010/main" val="194609928"/>
                </p:ext>
              </p:extLst>
            </p:nvPr>
          </p:nvGraphicFramePr>
          <p:xfrm>
            <a:off x="1077137" y="685801"/>
            <a:ext cx="3628483" cy="2639288"/>
          </p:xfrm>
          <a:graphic>
            <a:graphicData uri="http://schemas.openxmlformats.org/drawingml/2006/chart">
              <c:chart xmlns:c="http://schemas.openxmlformats.org/drawingml/2006/chart" xmlns:r="http://schemas.openxmlformats.org/officeDocument/2006/relationships" r:id="rId6"/>
            </a:graphicData>
          </a:graphic>
        </p:graphicFrame>
        <p:sp>
          <p:nvSpPr>
            <p:cNvPr id="13" name="Flowchart: Connector 12">
              <a:extLst>
                <a:ext uri="{FF2B5EF4-FFF2-40B4-BE49-F238E27FC236}">
                  <a16:creationId xmlns:a16="http://schemas.microsoft.com/office/drawing/2014/main" id="{460BD70A-1F3C-B858-CF6F-F8F6E30EDE68}"/>
                </a:ext>
              </a:extLst>
            </p:cNvPr>
            <p:cNvSpPr/>
            <p:nvPr/>
          </p:nvSpPr>
          <p:spPr>
            <a:xfrm>
              <a:off x="4125882" y="1447300"/>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6AD5C91-CB3A-3F92-43DD-92EC5BB1FC0F}"/>
                </a:ext>
              </a:extLst>
            </p:cNvPr>
            <p:cNvSpPr txBox="1"/>
            <p:nvPr/>
          </p:nvSpPr>
          <p:spPr>
            <a:xfrm>
              <a:off x="3964510" y="1213050"/>
              <a:ext cx="395620" cy="210909"/>
            </a:xfrm>
            <a:prstGeom prst="rect">
              <a:avLst/>
            </a:prstGeom>
            <a:noFill/>
          </p:spPr>
          <p:txBody>
            <a:bodyPr wrap="square" lIns="0" tIns="0" rIns="0" bIns="0" rtlCol="0">
              <a:noAutofit/>
            </a:bodyPr>
            <a:lstStyle/>
            <a:p>
              <a:pPr algn="ctr"/>
              <a:r>
                <a:rPr lang="vi-VN" sz="1400" b="1">
                  <a:solidFill>
                    <a:schemeClr val="accent6"/>
                  </a:solidFill>
                  <a:latin typeface="Unilever Shilling" panose="020B0502020202020204" pitchFamily="34" charset="77"/>
                  <a:cs typeface="Unilever Shilling" panose="020B0502020202020204" pitchFamily="34" charset="77"/>
                </a:rPr>
                <a:t>0.57</a:t>
              </a:r>
              <a:endParaRPr lang="en-US" sz="1400" b="1">
                <a:solidFill>
                  <a:schemeClr val="accent6"/>
                </a:solidFill>
                <a:latin typeface="Unilever Shilling" panose="020B0502020202020204" pitchFamily="34" charset="77"/>
                <a:cs typeface="Unilever Shilling" panose="020B0502020202020204" pitchFamily="34" charset="77"/>
              </a:endParaRPr>
            </a:p>
          </p:txBody>
        </p:sp>
      </p:grpSp>
      <p:grpSp>
        <p:nvGrpSpPr>
          <p:cNvPr id="2" name="Group 1">
            <a:extLst>
              <a:ext uri="{FF2B5EF4-FFF2-40B4-BE49-F238E27FC236}">
                <a16:creationId xmlns:a16="http://schemas.microsoft.com/office/drawing/2014/main" id="{169AF43C-575B-DADE-EC76-9AB3B21BA609}"/>
              </a:ext>
            </a:extLst>
          </p:cNvPr>
          <p:cNvGrpSpPr/>
          <p:nvPr/>
        </p:nvGrpSpPr>
        <p:grpSpPr>
          <a:xfrm>
            <a:off x="4729019" y="685800"/>
            <a:ext cx="3966231" cy="2743199"/>
            <a:chOff x="4729019" y="685800"/>
            <a:chExt cx="3966231" cy="2743199"/>
          </a:xfrm>
        </p:grpSpPr>
        <p:graphicFrame>
          <p:nvGraphicFramePr>
            <p:cNvPr id="35" name="Chart 34">
              <a:extLst>
                <a:ext uri="{FF2B5EF4-FFF2-40B4-BE49-F238E27FC236}">
                  <a16:creationId xmlns:a16="http://schemas.microsoft.com/office/drawing/2014/main" id="{5A1B7F34-CBD5-6E60-71F0-352C8BFB92C0}"/>
                </a:ext>
              </a:extLst>
            </p:cNvPr>
            <p:cNvGraphicFramePr/>
            <p:nvPr>
              <p:extLst>
                <p:ext uri="{D42A27DB-BD31-4B8C-83A1-F6EECF244321}">
                  <p14:modId xmlns:p14="http://schemas.microsoft.com/office/powerpoint/2010/main" val="1197725265"/>
                </p:ext>
              </p:extLst>
            </p:nvPr>
          </p:nvGraphicFramePr>
          <p:xfrm>
            <a:off x="4729019" y="685800"/>
            <a:ext cx="3966231" cy="2743199"/>
          </p:xfrm>
          <a:graphic>
            <a:graphicData uri="http://schemas.openxmlformats.org/drawingml/2006/chart">
              <c:chart xmlns:c="http://schemas.openxmlformats.org/drawingml/2006/chart" xmlns:r="http://schemas.openxmlformats.org/officeDocument/2006/relationships" r:id="rId7"/>
            </a:graphicData>
          </a:graphic>
        </p:graphicFrame>
        <p:sp>
          <p:nvSpPr>
            <p:cNvPr id="36" name="Flowchart: Connector 35">
              <a:extLst>
                <a:ext uri="{FF2B5EF4-FFF2-40B4-BE49-F238E27FC236}">
                  <a16:creationId xmlns:a16="http://schemas.microsoft.com/office/drawing/2014/main" id="{92E80A75-A717-2696-9D6D-53CF78724F2B}"/>
                </a:ext>
              </a:extLst>
            </p:cNvPr>
            <p:cNvSpPr/>
            <p:nvPr/>
          </p:nvSpPr>
          <p:spPr>
            <a:xfrm>
              <a:off x="6684426" y="1203814"/>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C83F4FB-F31F-5D97-9446-0C69AA104328}"/>
                </a:ext>
              </a:extLst>
            </p:cNvPr>
            <p:cNvSpPr txBox="1"/>
            <p:nvPr/>
          </p:nvSpPr>
          <p:spPr>
            <a:xfrm>
              <a:off x="6532290" y="1341845"/>
              <a:ext cx="395620" cy="210909"/>
            </a:xfrm>
            <a:prstGeom prst="rect">
              <a:avLst/>
            </a:prstGeom>
            <a:noFill/>
          </p:spPr>
          <p:txBody>
            <a:bodyPr wrap="square" lIns="0" tIns="0" rIns="0" bIns="0" rtlCol="0">
              <a:noAutofit/>
            </a:bodyPr>
            <a:lstStyle/>
            <a:p>
              <a:pPr algn="ctr"/>
              <a:r>
                <a:rPr lang="vi-VN" sz="1400" b="1">
                  <a:solidFill>
                    <a:schemeClr val="accent6"/>
                  </a:solidFill>
                  <a:latin typeface="Unilever Shilling" panose="020B0502020202020204" pitchFamily="34" charset="77"/>
                  <a:cs typeface="Unilever Shilling" panose="020B0502020202020204" pitchFamily="34" charset="77"/>
                </a:rPr>
                <a:t>0.57</a:t>
              </a:r>
              <a:endParaRPr lang="en-US" sz="1400" b="1">
                <a:solidFill>
                  <a:schemeClr val="accent6"/>
                </a:solidFill>
                <a:latin typeface="Unilever Shilling" panose="020B0502020202020204" pitchFamily="34" charset="77"/>
                <a:cs typeface="Unilever Shilling" panose="020B0502020202020204" pitchFamily="34" charset="77"/>
              </a:endParaRPr>
            </a:p>
          </p:txBody>
        </p:sp>
      </p:grpSp>
      <p:grpSp>
        <p:nvGrpSpPr>
          <p:cNvPr id="3" name="Group 2">
            <a:extLst>
              <a:ext uri="{FF2B5EF4-FFF2-40B4-BE49-F238E27FC236}">
                <a16:creationId xmlns:a16="http://schemas.microsoft.com/office/drawing/2014/main" id="{DA317BCB-5667-6498-BB81-B1687C969B32}"/>
              </a:ext>
            </a:extLst>
          </p:cNvPr>
          <p:cNvGrpSpPr/>
          <p:nvPr/>
        </p:nvGrpSpPr>
        <p:grpSpPr>
          <a:xfrm>
            <a:off x="1077137" y="3321097"/>
            <a:ext cx="3651881" cy="2639289"/>
            <a:chOff x="1077137" y="3321097"/>
            <a:chExt cx="3651881" cy="2639289"/>
          </a:xfrm>
        </p:grpSpPr>
        <p:graphicFrame>
          <p:nvGraphicFramePr>
            <p:cNvPr id="40" name="Chart 39">
              <a:extLst>
                <a:ext uri="{FF2B5EF4-FFF2-40B4-BE49-F238E27FC236}">
                  <a16:creationId xmlns:a16="http://schemas.microsoft.com/office/drawing/2014/main" id="{0AF3B052-0840-BCE8-7C56-FF2957499EE3}"/>
                </a:ext>
              </a:extLst>
            </p:cNvPr>
            <p:cNvGraphicFramePr/>
            <p:nvPr>
              <p:extLst>
                <p:ext uri="{D42A27DB-BD31-4B8C-83A1-F6EECF244321}">
                  <p14:modId xmlns:p14="http://schemas.microsoft.com/office/powerpoint/2010/main" val="2117760870"/>
                </p:ext>
              </p:extLst>
            </p:nvPr>
          </p:nvGraphicFramePr>
          <p:xfrm>
            <a:off x="1077137" y="3321097"/>
            <a:ext cx="3651881" cy="2639289"/>
          </p:xfrm>
          <a:graphic>
            <a:graphicData uri="http://schemas.openxmlformats.org/drawingml/2006/chart">
              <c:chart xmlns:c="http://schemas.openxmlformats.org/drawingml/2006/chart" xmlns:r="http://schemas.openxmlformats.org/officeDocument/2006/relationships" r:id="rId8"/>
            </a:graphicData>
          </a:graphic>
        </p:graphicFrame>
        <p:sp>
          <p:nvSpPr>
            <p:cNvPr id="41" name="Flowchart: Connector 40">
              <a:extLst>
                <a:ext uri="{FF2B5EF4-FFF2-40B4-BE49-F238E27FC236}">
                  <a16:creationId xmlns:a16="http://schemas.microsoft.com/office/drawing/2014/main" id="{F80583CA-45AD-959F-0F89-88CD840FE06B}"/>
                </a:ext>
              </a:extLst>
            </p:cNvPr>
            <p:cNvSpPr/>
            <p:nvPr/>
          </p:nvSpPr>
          <p:spPr>
            <a:xfrm>
              <a:off x="1673627" y="3886365"/>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7C5A37A-01C8-E623-0AD2-715EA87FD36A}"/>
                </a:ext>
              </a:extLst>
            </p:cNvPr>
            <p:cNvSpPr txBox="1"/>
            <p:nvPr/>
          </p:nvSpPr>
          <p:spPr>
            <a:xfrm>
              <a:off x="1521491" y="3638380"/>
              <a:ext cx="395620" cy="210909"/>
            </a:xfrm>
            <a:prstGeom prst="rect">
              <a:avLst/>
            </a:prstGeom>
            <a:noFill/>
          </p:spPr>
          <p:txBody>
            <a:bodyPr wrap="square" lIns="0" tIns="0" rIns="0" bIns="0" rtlCol="0">
              <a:noAutofit/>
            </a:bodyPr>
            <a:lstStyle/>
            <a:p>
              <a:pPr algn="ctr"/>
              <a:r>
                <a:rPr lang="vi-VN" sz="1400" b="1">
                  <a:solidFill>
                    <a:schemeClr val="accent6"/>
                  </a:solidFill>
                  <a:latin typeface="Unilever Shilling" panose="020B0502020202020204" pitchFamily="34" charset="77"/>
                  <a:cs typeface="Unilever Shilling" panose="020B0502020202020204" pitchFamily="34" charset="77"/>
                </a:rPr>
                <a:t>0.</a:t>
              </a:r>
              <a:r>
                <a:rPr lang="en-US" sz="1400" b="1">
                  <a:solidFill>
                    <a:schemeClr val="accent6"/>
                  </a:solidFill>
                  <a:latin typeface="Unilever Shilling" panose="020B0502020202020204" pitchFamily="34" charset="77"/>
                  <a:cs typeface="Unilever Shilling" panose="020B0502020202020204" pitchFamily="34" charset="77"/>
                </a:rPr>
                <a:t>96</a:t>
              </a:r>
            </a:p>
          </p:txBody>
        </p:sp>
      </p:grpSp>
      <p:grpSp>
        <p:nvGrpSpPr>
          <p:cNvPr id="4" name="Group 3">
            <a:extLst>
              <a:ext uri="{FF2B5EF4-FFF2-40B4-BE49-F238E27FC236}">
                <a16:creationId xmlns:a16="http://schemas.microsoft.com/office/drawing/2014/main" id="{C8E3015A-2A54-434C-974F-680AA03C1748}"/>
              </a:ext>
            </a:extLst>
          </p:cNvPr>
          <p:cNvGrpSpPr/>
          <p:nvPr/>
        </p:nvGrpSpPr>
        <p:grpSpPr>
          <a:xfrm>
            <a:off x="4729017" y="3321097"/>
            <a:ext cx="4077635" cy="2639289"/>
            <a:chOff x="4729017" y="3321097"/>
            <a:chExt cx="4077635" cy="2639289"/>
          </a:xfrm>
        </p:grpSpPr>
        <p:graphicFrame>
          <p:nvGraphicFramePr>
            <p:cNvPr id="48" name="Chart 47">
              <a:extLst>
                <a:ext uri="{FF2B5EF4-FFF2-40B4-BE49-F238E27FC236}">
                  <a16:creationId xmlns:a16="http://schemas.microsoft.com/office/drawing/2014/main" id="{586534CC-3644-5600-2692-3B678F86E9FA}"/>
                </a:ext>
              </a:extLst>
            </p:cNvPr>
            <p:cNvGraphicFramePr/>
            <p:nvPr>
              <p:extLst>
                <p:ext uri="{D42A27DB-BD31-4B8C-83A1-F6EECF244321}">
                  <p14:modId xmlns:p14="http://schemas.microsoft.com/office/powerpoint/2010/main" val="2299460928"/>
                </p:ext>
              </p:extLst>
            </p:nvPr>
          </p:nvGraphicFramePr>
          <p:xfrm>
            <a:off x="4729017" y="3321097"/>
            <a:ext cx="4077635" cy="2639289"/>
          </p:xfrm>
          <a:graphic>
            <a:graphicData uri="http://schemas.openxmlformats.org/drawingml/2006/chart">
              <c:chart xmlns:c="http://schemas.openxmlformats.org/drawingml/2006/chart" xmlns:r="http://schemas.openxmlformats.org/officeDocument/2006/relationships" r:id="rId9"/>
            </a:graphicData>
          </a:graphic>
        </p:graphicFrame>
        <p:sp>
          <p:nvSpPr>
            <p:cNvPr id="49" name="Flowchart: Connector 48">
              <a:extLst>
                <a:ext uri="{FF2B5EF4-FFF2-40B4-BE49-F238E27FC236}">
                  <a16:creationId xmlns:a16="http://schemas.microsoft.com/office/drawing/2014/main" id="{F05439EA-1B6C-EC77-BAEE-86A701275EEB}"/>
                </a:ext>
              </a:extLst>
            </p:cNvPr>
            <p:cNvSpPr/>
            <p:nvPr/>
          </p:nvSpPr>
          <p:spPr>
            <a:xfrm>
              <a:off x="8466973" y="4082644"/>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00DC360-4DA7-FD7A-AF25-40BC531B9BC1}"/>
                </a:ext>
              </a:extLst>
            </p:cNvPr>
            <p:cNvSpPr txBox="1"/>
            <p:nvPr/>
          </p:nvSpPr>
          <p:spPr>
            <a:xfrm>
              <a:off x="8304122" y="3853263"/>
              <a:ext cx="395620" cy="210909"/>
            </a:xfrm>
            <a:prstGeom prst="rect">
              <a:avLst/>
            </a:prstGeom>
            <a:noFill/>
          </p:spPr>
          <p:txBody>
            <a:bodyPr wrap="square" lIns="0" tIns="0" rIns="0" bIns="0" rtlCol="0">
              <a:noAutofit/>
            </a:bodyPr>
            <a:lstStyle/>
            <a:p>
              <a:pPr algn="ctr"/>
              <a:r>
                <a:rPr lang="vi-VN" sz="1400" b="1">
                  <a:solidFill>
                    <a:schemeClr val="accent6"/>
                  </a:solidFill>
                  <a:latin typeface="Unilever Shilling" panose="020B0502020202020204" pitchFamily="34" charset="77"/>
                  <a:cs typeface="Unilever Shilling" panose="020B0502020202020204" pitchFamily="34" charset="77"/>
                </a:rPr>
                <a:t>0.</a:t>
              </a:r>
              <a:r>
                <a:rPr lang="en-US" sz="1400" b="1">
                  <a:solidFill>
                    <a:schemeClr val="accent6"/>
                  </a:solidFill>
                  <a:latin typeface="Unilever Shilling" panose="020B0502020202020204" pitchFamily="34" charset="77"/>
                  <a:cs typeface="Unilever Shilling" panose="020B0502020202020204" pitchFamily="34" charset="77"/>
                </a:rPr>
                <a:t>96</a:t>
              </a:r>
            </a:p>
          </p:txBody>
        </p:sp>
      </p:grpSp>
    </p:spTree>
    <p:extLst>
      <p:ext uri="{BB962C8B-B14F-4D97-AF65-F5344CB8AC3E}">
        <p14:creationId xmlns:p14="http://schemas.microsoft.com/office/powerpoint/2010/main" val="2307199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5554250"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KNN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4" name="Rectangle: Rounded Corners 3">
            <a:extLst>
              <a:ext uri="{FF2B5EF4-FFF2-40B4-BE49-F238E27FC236}">
                <a16:creationId xmlns:a16="http://schemas.microsoft.com/office/drawing/2014/main" id="{72C5B3AE-67EB-D787-62F3-5D5E2F9221B2}"/>
              </a:ext>
            </a:extLst>
          </p:cNvPr>
          <p:cNvSpPr/>
          <p:nvPr/>
        </p:nvSpPr>
        <p:spPr>
          <a:xfrm>
            <a:off x="989674" y="866694"/>
            <a:ext cx="10587425" cy="69540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Qua thực nghiệm bằng phương pháp Grid Search, </a:t>
            </a:r>
            <a:r>
              <a:rPr lang="vi-VN" b="1">
                <a:solidFill>
                  <a:schemeClr val="tx1"/>
                </a:solidFill>
                <a:latin typeface="Unilever Shilling" panose="020B0502020202020204" pitchFamily="34" charset="77"/>
                <a:cs typeface="Unilever Shilling" panose="020B0502020202020204" pitchFamily="34" charset="77"/>
              </a:rPr>
              <a:t>KNN</a:t>
            </a:r>
            <a:r>
              <a:rPr lang="vi-VN">
                <a:solidFill>
                  <a:schemeClr val="tx1"/>
                </a:solidFill>
                <a:latin typeface="Unilever Shilling" panose="020B0502020202020204" pitchFamily="34" charset="77"/>
                <a:cs typeface="Unilever Shilling" panose="020B0502020202020204" pitchFamily="34" charset="77"/>
              </a:rPr>
              <a:t> đạt được Macro F1-score lớn nhất với đặc trưng </a:t>
            </a:r>
            <a:r>
              <a:rPr lang="vi-VN" b="1">
                <a:solidFill>
                  <a:schemeClr val="tx1"/>
                </a:solidFill>
                <a:latin typeface="Unilever Shilling" panose="020B0502020202020204" pitchFamily="34" charset="77"/>
                <a:cs typeface="Unilever Shilling" panose="020B0502020202020204" pitchFamily="34" charset="77"/>
              </a:rPr>
              <a:t>HSV Histogram bins 8</a:t>
            </a:r>
            <a:r>
              <a:rPr lang="vi-VN">
                <a:solidFill>
                  <a:schemeClr val="tx1"/>
                </a:solidFill>
                <a:latin typeface="Unilever Shilling" panose="020B0502020202020204" pitchFamily="34" charset="77"/>
                <a:cs typeface="Unilever Shilling" panose="020B0502020202020204" pitchFamily="34" charset="77"/>
              </a:rPr>
              <a:t> là </a:t>
            </a:r>
            <a:r>
              <a:rPr lang="vi-VN" b="1">
                <a:solidFill>
                  <a:schemeClr val="tx1"/>
                </a:solidFill>
                <a:latin typeface="Unilever Shilling" panose="020B0502020202020204" pitchFamily="34" charset="77"/>
                <a:cs typeface="Unilever Shilling" panose="020B0502020202020204" pitchFamily="34" charset="77"/>
              </a:rPr>
              <a:t>44% </a:t>
            </a:r>
            <a:r>
              <a:rPr lang="vi-VN">
                <a:solidFill>
                  <a:schemeClr val="tx1"/>
                </a:solidFill>
                <a:latin typeface="Unilever Shilling" panose="020B0502020202020204" pitchFamily="34" charset="77"/>
                <a:cs typeface="Unilever Shilling" panose="020B0502020202020204" pitchFamily="34" charset="77"/>
              </a:rPr>
              <a:t>và đặc trưng </a:t>
            </a:r>
            <a:r>
              <a:rPr lang="vi-VN" b="1">
                <a:solidFill>
                  <a:schemeClr val="tx1"/>
                </a:solidFill>
                <a:latin typeface="Unilever Shilling" panose="020B0502020202020204" pitchFamily="34" charset="77"/>
                <a:cs typeface="Unilever Shilling" panose="020B0502020202020204" pitchFamily="34" charset="77"/>
              </a:rPr>
              <a:t>Resnet 18 </a:t>
            </a:r>
            <a:r>
              <a:rPr lang="vi-VN">
                <a:solidFill>
                  <a:schemeClr val="tx1"/>
                </a:solidFill>
                <a:latin typeface="Unilever Shilling" panose="020B0502020202020204" pitchFamily="34" charset="77"/>
                <a:cs typeface="Unilever Shilling" panose="020B0502020202020204" pitchFamily="34" charset="77"/>
              </a:rPr>
              <a:t>là </a:t>
            </a:r>
            <a:r>
              <a:rPr lang="vi-VN" b="1">
                <a:solidFill>
                  <a:schemeClr val="tx1"/>
                </a:solidFill>
                <a:latin typeface="Unilever Shilling" panose="020B0502020202020204" pitchFamily="34" charset="77"/>
                <a:cs typeface="Unilever Shilling" panose="020B0502020202020204" pitchFamily="34" charset="77"/>
              </a:rPr>
              <a:t>90%</a:t>
            </a:r>
            <a:endParaRPr lang="en-US" b="1">
              <a:solidFill>
                <a:schemeClr val="tx1"/>
              </a:solidFill>
              <a:latin typeface="Unilever Shilling" panose="020B0502020202020204" pitchFamily="34" charset="77"/>
              <a:cs typeface="Unilever Shilling" panose="020B0502020202020204" pitchFamily="34" charset="77"/>
            </a:endParaRPr>
          </a:p>
        </p:txBody>
      </p:sp>
      <p:sp>
        <p:nvSpPr>
          <p:cNvPr id="19" name="TextBox 18">
            <a:extLst>
              <a:ext uri="{FF2B5EF4-FFF2-40B4-BE49-F238E27FC236}">
                <a16:creationId xmlns:a16="http://schemas.microsoft.com/office/drawing/2014/main" id="{72AE7FA9-2DF3-704C-97EE-01517B2EE530}"/>
              </a:ext>
            </a:extLst>
          </p:cNvPr>
          <p:cNvSpPr txBox="1"/>
          <p:nvPr/>
        </p:nvSpPr>
        <p:spPr>
          <a:xfrm>
            <a:off x="1077138" y="6208371"/>
            <a:ext cx="3097698" cy="447754"/>
          </a:xfrm>
          <a:prstGeom prst="rect">
            <a:avLst/>
          </a:prstGeom>
          <a:noFill/>
        </p:spPr>
        <p:txBody>
          <a:bodyPr wrap="square" lIns="0" tIns="0" rIns="0" bIns="0" rtlCol="0">
            <a:noAutofit/>
          </a:bodyPr>
          <a:lstStyle/>
          <a:p>
            <a:pPr algn="l"/>
            <a:r>
              <a:rPr lang="vi-VN" sz="1400" b="1" i="1">
                <a:solidFill>
                  <a:schemeClr val="accent6"/>
                </a:solidFill>
                <a:latin typeface="Unilever Shilling" panose="020B0502020202020204" pitchFamily="34" charset="77"/>
                <a:cs typeface="Unilever Shilling" panose="020B0502020202020204" pitchFamily="34" charset="77"/>
              </a:rPr>
              <a:t>*Hệ đo lường: Max Macro F1-score</a:t>
            </a:r>
          </a:p>
          <a:p>
            <a:pPr algn="l"/>
            <a:r>
              <a:rPr lang="vi-VN" sz="1400" b="1" i="1">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a:solidFill>
                <a:schemeClr val="accent6"/>
              </a:solidFill>
              <a:latin typeface="Unilever Shilling" panose="020B0502020202020204" pitchFamily="34" charset="77"/>
              <a:cs typeface="Unilever Shilling" panose="020B0502020202020204" pitchFamily="34" charset="77"/>
            </a:endParaRPr>
          </a:p>
        </p:txBody>
      </p:sp>
      <p:grpSp>
        <p:nvGrpSpPr>
          <p:cNvPr id="2" name="Group 1">
            <a:extLst>
              <a:ext uri="{FF2B5EF4-FFF2-40B4-BE49-F238E27FC236}">
                <a16:creationId xmlns:a16="http://schemas.microsoft.com/office/drawing/2014/main" id="{6CF7EA72-BE4F-6024-BFB9-92A490453AB9}"/>
              </a:ext>
            </a:extLst>
          </p:cNvPr>
          <p:cNvGrpSpPr/>
          <p:nvPr/>
        </p:nvGrpSpPr>
        <p:grpSpPr>
          <a:xfrm>
            <a:off x="989674" y="1878177"/>
            <a:ext cx="10587425" cy="2157778"/>
            <a:chOff x="989674" y="1878177"/>
            <a:chExt cx="10587425" cy="2157778"/>
          </a:xfrm>
        </p:grpSpPr>
        <p:graphicFrame>
          <p:nvGraphicFramePr>
            <p:cNvPr id="21" name="Chart 20">
              <a:extLst>
                <a:ext uri="{FF2B5EF4-FFF2-40B4-BE49-F238E27FC236}">
                  <a16:creationId xmlns:a16="http://schemas.microsoft.com/office/drawing/2014/main" id="{55E39420-53B1-C0BE-645A-11F5DFAFC4A9}"/>
                </a:ext>
              </a:extLst>
            </p:cNvPr>
            <p:cNvGraphicFramePr/>
            <p:nvPr>
              <p:extLst>
                <p:ext uri="{D42A27DB-BD31-4B8C-83A1-F6EECF244321}">
                  <p14:modId xmlns:p14="http://schemas.microsoft.com/office/powerpoint/2010/main" val="2888596095"/>
                </p:ext>
              </p:extLst>
            </p:nvPr>
          </p:nvGraphicFramePr>
          <p:xfrm>
            <a:off x="989674" y="1878177"/>
            <a:ext cx="10587425" cy="2157778"/>
          </p:xfrm>
          <a:graphic>
            <a:graphicData uri="http://schemas.openxmlformats.org/drawingml/2006/chart">
              <c:chart xmlns:c="http://schemas.openxmlformats.org/drawingml/2006/chart" xmlns:r="http://schemas.openxmlformats.org/officeDocument/2006/relationships" r:id="rId4"/>
            </a:graphicData>
          </a:graphic>
        </p:graphicFrame>
        <p:sp>
          <p:nvSpPr>
            <p:cNvPr id="22" name="Flowchart: Connector 21">
              <a:extLst>
                <a:ext uri="{FF2B5EF4-FFF2-40B4-BE49-F238E27FC236}">
                  <a16:creationId xmlns:a16="http://schemas.microsoft.com/office/drawing/2014/main" id="{EB6ACFAD-0CE2-C75B-A76F-BC699CD96098}"/>
                </a:ext>
              </a:extLst>
            </p:cNvPr>
            <p:cNvSpPr/>
            <p:nvPr/>
          </p:nvSpPr>
          <p:spPr>
            <a:xfrm>
              <a:off x="1433214" y="2430226"/>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155179F-085B-D763-097E-16EAF758DC7E}"/>
                </a:ext>
              </a:extLst>
            </p:cNvPr>
            <p:cNvSpPr txBox="1"/>
            <p:nvPr/>
          </p:nvSpPr>
          <p:spPr>
            <a:xfrm>
              <a:off x="1269973" y="2156730"/>
              <a:ext cx="417829" cy="210909"/>
            </a:xfrm>
            <a:prstGeom prst="rect">
              <a:avLst/>
            </a:prstGeom>
            <a:noFill/>
          </p:spPr>
          <p:txBody>
            <a:bodyPr wrap="square" lIns="0" tIns="0" rIns="0" bIns="0" rtlCol="0">
              <a:noAutofit/>
            </a:bodyPr>
            <a:lstStyle/>
            <a:p>
              <a:pPr algn="ctr"/>
              <a:r>
                <a:rPr lang="en-US" sz="1400" b="1">
                  <a:solidFill>
                    <a:schemeClr val="accent6"/>
                  </a:solidFill>
                  <a:latin typeface="Unilever Shilling" panose="020B0502020202020204" pitchFamily="34" charset="77"/>
                  <a:cs typeface="Unilever Shilling" panose="020B0502020202020204" pitchFamily="34" charset="77"/>
                </a:rPr>
                <a:t>0.</a:t>
              </a:r>
              <a:r>
                <a:rPr lang="vi-VN" sz="1400" b="1">
                  <a:solidFill>
                    <a:schemeClr val="accent6"/>
                  </a:solidFill>
                  <a:latin typeface="Unilever Shilling" panose="020B0502020202020204" pitchFamily="34" charset="77"/>
                  <a:cs typeface="Unilever Shilling" panose="020B0502020202020204" pitchFamily="34" charset="77"/>
                </a:rPr>
                <a:t>44</a:t>
              </a:r>
              <a:endParaRPr lang="en-US" sz="1400" b="1">
                <a:solidFill>
                  <a:schemeClr val="accent6"/>
                </a:solidFill>
                <a:latin typeface="Unilever Shilling" panose="020B0502020202020204" pitchFamily="34" charset="77"/>
                <a:cs typeface="Unilever Shilling" panose="020B0502020202020204" pitchFamily="34" charset="77"/>
              </a:endParaRPr>
            </a:p>
          </p:txBody>
        </p:sp>
      </p:grpSp>
      <p:grpSp>
        <p:nvGrpSpPr>
          <p:cNvPr id="3" name="Group 2">
            <a:extLst>
              <a:ext uri="{FF2B5EF4-FFF2-40B4-BE49-F238E27FC236}">
                <a16:creationId xmlns:a16="http://schemas.microsoft.com/office/drawing/2014/main" id="{D357B769-FF52-DB1E-1480-257C128FC126}"/>
              </a:ext>
            </a:extLst>
          </p:cNvPr>
          <p:cNvGrpSpPr/>
          <p:nvPr/>
        </p:nvGrpSpPr>
        <p:grpSpPr>
          <a:xfrm>
            <a:off x="1077138" y="3994055"/>
            <a:ext cx="10587425" cy="2157778"/>
            <a:chOff x="1077138" y="3994055"/>
            <a:chExt cx="10587425" cy="2157778"/>
          </a:xfrm>
        </p:grpSpPr>
        <p:graphicFrame>
          <p:nvGraphicFramePr>
            <p:cNvPr id="24" name="Chart 23">
              <a:extLst>
                <a:ext uri="{FF2B5EF4-FFF2-40B4-BE49-F238E27FC236}">
                  <a16:creationId xmlns:a16="http://schemas.microsoft.com/office/drawing/2014/main" id="{7B569D72-7A41-C22D-ED11-4AA270C1FD55}"/>
                </a:ext>
              </a:extLst>
            </p:cNvPr>
            <p:cNvGraphicFramePr/>
            <p:nvPr>
              <p:extLst>
                <p:ext uri="{D42A27DB-BD31-4B8C-83A1-F6EECF244321}">
                  <p14:modId xmlns:p14="http://schemas.microsoft.com/office/powerpoint/2010/main" val="1405952999"/>
                </p:ext>
              </p:extLst>
            </p:nvPr>
          </p:nvGraphicFramePr>
          <p:xfrm>
            <a:off x="1077138" y="3994055"/>
            <a:ext cx="10587425" cy="2157778"/>
          </p:xfrm>
          <a:graphic>
            <a:graphicData uri="http://schemas.openxmlformats.org/drawingml/2006/chart">
              <c:chart xmlns:c="http://schemas.openxmlformats.org/drawingml/2006/chart" xmlns:r="http://schemas.openxmlformats.org/officeDocument/2006/relationships" r:id="rId5"/>
            </a:graphicData>
          </a:graphic>
        </p:graphicFrame>
        <p:sp>
          <p:nvSpPr>
            <p:cNvPr id="25" name="Flowchart: Connector 24">
              <a:extLst>
                <a:ext uri="{FF2B5EF4-FFF2-40B4-BE49-F238E27FC236}">
                  <a16:creationId xmlns:a16="http://schemas.microsoft.com/office/drawing/2014/main" id="{20DB6585-FD86-66D8-DDCE-B81516149492}"/>
                </a:ext>
              </a:extLst>
            </p:cNvPr>
            <p:cNvSpPr/>
            <p:nvPr/>
          </p:nvSpPr>
          <p:spPr>
            <a:xfrm>
              <a:off x="5871286" y="4780881"/>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193B79-011E-4439-98BC-CA66AA848C8A}"/>
                </a:ext>
              </a:extLst>
            </p:cNvPr>
            <p:cNvSpPr txBox="1"/>
            <p:nvPr/>
          </p:nvSpPr>
          <p:spPr>
            <a:xfrm>
              <a:off x="5708045" y="4513434"/>
              <a:ext cx="417829" cy="210909"/>
            </a:xfrm>
            <a:prstGeom prst="rect">
              <a:avLst/>
            </a:prstGeom>
            <a:noFill/>
          </p:spPr>
          <p:txBody>
            <a:bodyPr wrap="square" lIns="0" tIns="0" rIns="0" bIns="0" rtlCol="0">
              <a:noAutofit/>
            </a:bodyPr>
            <a:lstStyle/>
            <a:p>
              <a:pPr algn="ctr"/>
              <a:r>
                <a:rPr lang="en-US" sz="1400" b="1">
                  <a:solidFill>
                    <a:schemeClr val="accent6"/>
                  </a:solidFill>
                  <a:latin typeface="Unilever Shilling" panose="020B0502020202020204" pitchFamily="34" charset="77"/>
                  <a:cs typeface="Unilever Shilling" panose="020B0502020202020204" pitchFamily="34" charset="77"/>
                </a:rPr>
                <a:t>0.</a:t>
              </a:r>
              <a:r>
                <a:rPr lang="vi-VN" sz="1400" b="1">
                  <a:solidFill>
                    <a:schemeClr val="accent6"/>
                  </a:solidFill>
                  <a:latin typeface="Unilever Shilling" panose="020B0502020202020204" pitchFamily="34" charset="77"/>
                  <a:cs typeface="Unilever Shilling" panose="020B0502020202020204" pitchFamily="34" charset="77"/>
                </a:rPr>
                <a:t>90</a:t>
              </a:r>
              <a:endParaRPr lang="en-US" sz="1400" b="1">
                <a:solidFill>
                  <a:schemeClr val="accent6"/>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3686237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Lý Do Lựa Chọn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1077138" y="858741"/>
            <a:ext cx="10587425" cy="532737"/>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r>
              <a:rPr lang="vi-VN">
                <a:solidFill>
                  <a:schemeClr val="tx1"/>
                </a:solidFill>
                <a:latin typeface="Unilever Shilling" panose="020B0502020202020204" pitchFamily="34" charset="77"/>
                <a:cs typeface="Unilever Shilling" panose="020B0502020202020204" pitchFamily="34" charset="77"/>
              </a:rPr>
              <a:t>Phát hiện sớm các loài côn trùng gây hại góp phần không nhỏ vào tăng năng suất mùa màng nông nghiệp.</a:t>
            </a:r>
            <a:endParaRPr lang="en-US">
              <a:solidFill>
                <a:schemeClr val="tx1"/>
              </a:solidFill>
              <a:latin typeface="Unilever Shilling" panose="020B0502020202020204" pitchFamily="34" charset="77"/>
              <a:cs typeface="Unilever Shilling" panose="020B0502020202020204" pitchFamily="34" charset="77"/>
            </a:endParaRPr>
          </a:p>
        </p:txBody>
      </p:sp>
      <p:grpSp>
        <p:nvGrpSpPr>
          <p:cNvPr id="5" name="Group 4">
            <a:extLst>
              <a:ext uri="{FF2B5EF4-FFF2-40B4-BE49-F238E27FC236}">
                <a16:creationId xmlns:a16="http://schemas.microsoft.com/office/drawing/2014/main" id="{7721D4FD-5CA0-0A3E-6573-2DE65E75DB60}"/>
              </a:ext>
            </a:extLst>
          </p:cNvPr>
          <p:cNvGrpSpPr/>
          <p:nvPr/>
        </p:nvGrpSpPr>
        <p:grpSpPr>
          <a:xfrm>
            <a:off x="1367624" y="1717482"/>
            <a:ext cx="2488759" cy="4242904"/>
            <a:chOff x="1367624" y="1717482"/>
            <a:chExt cx="2488759" cy="4242904"/>
          </a:xfrm>
        </p:grpSpPr>
        <p:grpSp>
          <p:nvGrpSpPr>
            <p:cNvPr id="3" name="Group 2">
              <a:extLst>
                <a:ext uri="{FF2B5EF4-FFF2-40B4-BE49-F238E27FC236}">
                  <a16:creationId xmlns:a16="http://schemas.microsoft.com/office/drawing/2014/main" id="{A211DC57-68C3-CE55-666C-7E7784E4A8B2}"/>
                </a:ext>
              </a:extLst>
            </p:cNvPr>
            <p:cNvGrpSpPr/>
            <p:nvPr/>
          </p:nvGrpSpPr>
          <p:grpSpPr>
            <a:xfrm>
              <a:off x="1367624" y="1717482"/>
              <a:ext cx="2488759" cy="4242904"/>
              <a:chOff x="1367624" y="1717482"/>
              <a:chExt cx="2488759" cy="4242904"/>
            </a:xfrm>
          </p:grpSpPr>
          <p:sp>
            <p:nvSpPr>
              <p:cNvPr id="31" name="Rectangle: Rounded Corners 30">
                <a:extLst>
                  <a:ext uri="{FF2B5EF4-FFF2-40B4-BE49-F238E27FC236}">
                    <a16:creationId xmlns:a16="http://schemas.microsoft.com/office/drawing/2014/main" id="{A995A1C6-F9E5-2103-47F0-A52129D8B5A2}"/>
                  </a:ext>
                </a:extLst>
              </p:cNvPr>
              <p:cNvSpPr/>
              <p:nvPr/>
            </p:nvSpPr>
            <p:spPr>
              <a:xfrm>
                <a:off x="1367624"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drone flying over a field of lettuce&#10;&#10;Description automatically generated">
                <a:extLst>
                  <a:ext uri="{FF2B5EF4-FFF2-40B4-BE49-F238E27FC236}">
                    <a16:creationId xmlns:a16="http://schemas.microsoft.com/office/drawing/2014/main" id="{769192CD-98B9-A0FA-D4A0-338B8F898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269" y="1812233"/>
                <a:ext cx="2155468" cy="2155468"/>
              </a:xfrm>
              <a:prstGeom prst="roundRect">
                <a:avLst/>
              </a:prstGeom>
            </p:spPr>
          </p:pic>
        </p:grpSp>
        <p:sp>
          <p:nvSpPr>
            <p:cNvPr id="32" name="TextBox 31">
              <a:extLst>
                <a:ext uri="{FF2B5EF4-FFF2-40B4-BE49-F238E27FC236}">
                  <a16:creationId xmlns:a16="http://schemas.microsoft.com/office/drawing/2014/main" id="{B9F6B96A-0541-DC88-A17A-7BD3CC0EE681}"/>
                </a:ext>
              </a:extLst>
            </p:cNvPr>
            <p:cNvSpPr txBox="1"/>
            <p:nvPr/>
          </p:nvSpPr>
          <p:spPr>
            <a:xfrm>
              <a:off x="1534269" y="4669845"/>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Phát hiện &amp; Kiểm soát côn trùng gây hại</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12" name="Group 11">
            <a:extLst>
              <a:ext uri="{FF2B5EF4-FFF2-40B4-BE49-F238E27FC236}">
                <a16:creationId xmlns:a16="http://schemas.microsoft.com/office/drawing/2014/main" id="{9DBAEEE9-DA5E-D7D8-9A07-C9DF35FB4AD5}"/>
              </a:ext>
            </a:extLst>
          </p:cNvPr>
          <p:cNvGrpSpPr/>
          <p:nvPr/>
        </p:nvGrpSpPr>
        <p:grpSpPr>
          <a:xfrm>
            <a:off x="4851620" y="1717482"/>
            <a:ext cx="2488759" cy="4242904"/>
            <a:chOff x="4851620" y="1717482"/>
            <a:chExt cx="2488759" cy="4242904"/>
          </a:xfrm>
        </p:grpSpPr>
        <p:grpSp>
          <p:nvGrpSpPr>
            <p:cNvPr id="2" name="Group 1">
              <a:extLst>
                <a:ext uri="{FF2B5EF4-FFF2-40B4-BE49-F238E27FC236}">
                  <a16:creationId xmlns:a16="http://schemas.microsoft.com/office/drawing/2014/main" id="{EBF97630-EB52-D509-02C9-F56B3F929D8D}"/>
                </a:ext>
              </a:extLst>
            </p:cNvPr>
            <p:cNvGrpSpPr/>
            <p:nvPr/>
          </p:nvGrpSpPr>
          <p:grpSpPr>
            <a:xfrm>
              <a:off x="4851620" y="1717482"/>
              <a:ext cx="2488759" cy="4242904"/>
              <a:chOff x="4851620" y="1717482"/>
              <a:chExt cx="2488759" cy="4242904"/>
            </a:xfrm>
          </p:grpSpPr>
          <p:sp>
            <p:nvSpPr>
              <p:cNvPr id="35" name="Rectangle: Rounded Corners 34">
                <a:extLst>
                  <a:ext uri="{FF2B5EF4-FFF2-40B4-BE49-F238E27FC236}">
                    <a16:creationId xmlns:a16="http://schemas.microsoft.com/office/drawing/2014/main" id="{87671A91-BB98-39B5-CDEC-14B397DE4EF4}"/>
                  </a:ext>
                </a:extLst>
              </p:cNvPr>
              <p:cNvSpPr/>
              <p:nvPr/>
            </p:nvSpPr>
            <p:spPr>
              <a:xfrm>
                <a:off x="4851620"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tractor spraying a field&#10;&#10;Description automatically generated">
                <a:extLst>
                  <a:ext uri="{FF2B5EF4-FFF2-40B4-BE49-F238E27FC236}">
                    <a16:creationId xmlns:a16="http://schemas.microsoft.com/office/drawing/2014/main" id="{93821E91-07AB-51A9-CBEF-C336AA7D4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265" y="1812233"/>
                <a:ext cx="2155468" cy="2155468"/>
              </a:xfrm>
              <a:prstGeom prst="roundRect">
                <a:avLst/>
              </a:prstGeom>
            </p:spPr>
          </p:pic>
        </p:grpSp>
        <p:sp>
          <p:nvSpPr>
            <p:cNvPr id="34" name="TextBox 33">
              <a:extLst>
                <a:ext uri="{FF2B5EF4-FFF2-40B4-BE49-F238E27FC236}">
                  <a16:creationId xmlns:a16="http://schemas.microsoft.com/office/drawing/2014/main" id="{A1CD8029-AB74-2068-C352-7D56EC9AF8B9}"/>
                </a:ext>
              </a:extLst>
            </p:cNvPr>
            <p:cNvSpPr txBox="1"/>
            <p:nvPr/>
          </p:nvSpPr>
          <p:spPr>
            <a:xfrm>
              <a:off x="5018266" y="4669845"/>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Bảo vệ mùa màng &amp; Nâng cao năng suất</a:t>
              </a:r>
              <a:endParaRPr lang="en-US" b="1">
                <a:solidFill>
                  <a:schemeClr val="bg1"/>
                </a:solidFill>
                <a:latin typeface="Unilever Shilling" panose="020B0502020202020204" pitchFamily="34" charset="77"/>
                <a:cs typeface="Unilever Shilling" panose="020B0502020202020204" pitchFamily="34" charset="77"/>
              </a:endParaRPr>
            </a:p>
          </p:txBody>
        </p:sp>
      </p:grpSp>
      <p:grpSp>
        <p:nvGrpSpPr>
          <p:cNvPr id="13" name="Group 12">
            <a:extLst>
              <a:ext uri="{FF2B5EF4-FFF2-40B4-BE49-F238E27FC236}">
                <a16:creationId xmlns:a16="http://schemas.microsoft.com/office/drawing/2014/main" id="{4D0E2873-2F4C-9BBA-2BF2-5A21AAC1EC3C}"/>
              </a:ext>
            </a:extLst>
          </p:cNvPr>
          <p:cNvGrpSpPr/>
          <p:nvPr/>
        </p:nvGrpSpPr>
        <p:grpSpPr>
          <a:xfrm>
            <a:off x="8335617" y="1717482"/>
            <a:ext cx="2488759" cy="4242904"/>
            <a:chOff x="8335617" y="1717482"/>
            <a:chExt cx="2488759" cy="4242904"/>
          </a:xfrm>
        </p:grpSpPr>
        <p:grpSp>
          <p:nvGrpSpPr>
            <p:cNvPr id="4" name="Group 3">
              <a:extLst>
                <a:ext uri="{FF2B5EF4-FFF2-40B4-BE49-F238E27FC236}">
                  <a16:creationId xmlns:a16="http://schemas.microsoft.com/office/drawing/2014/main" id="{AE179E05-7F8B-C016-3DE9-5998609F179E}"/>
                </a:ext>
              </a:extLst>
            </p:cNvPr>
            <p:cNvGrpSpPr/>
            <p:nvPr/>
          </p:nvGrpSpPr>
          <p:grpSpPr>
            <a:xfrm>
              <a:off x="8335617" y="1717482"/>
              <a:ext cx="2488759" cy="4242904"/>
              <a:chOff x="8335617" y="1717482"/>
              <a:chExt cx="2488759" cy="4242904"/>
            </a:xfrm>
          </p:grpSpPr>
          <p:sp>
            <p:nvSpPr>
              <p:cNvPr id="36" name="Rectangle: Rounded Corners 35">
                <a:extLst>
                  <a:ext uri="{FF2B5EF4-FFF2-40B4-BE49-F238E27FC236}">
                    <a16:creationId xmlns:a16="http://schemas.microsoft.com/office/drawing/2014/main" id="{3556DD00-F911-57D9-AD6C-D9B190A796E1}"/>
                  </a:ext>
                </a:extLst>
              </p:cNvPr>
              <p:cNvSpPr/>
              <p:nvPr/>
            </p:nvSpPr>
            <p:spPr>
              <a:xfrm>
                <a:off x="8335617"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person in a greenhouse holding a tablet&#10;&#10;Description automatically generated">
                <a:extLst>
                  <a:ext uri="{FF2B5EF4-FFF2-40B4-BE49-F238E27FC236}">
                    <a16:creationId xmlns:a16="http://schemas.microsoft.com/office/drawing/2014/main" id="{55874381-1380-2139-EA6D-DFC52C8EB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2263" y="1812233"/>
                <a:ext cx="2155468" cy="2155468"/>
              </a:xfrm>
              <a:prstGeom prst="roundRect">
                <a:avLst/>
              </a:prstGeom>
            </p:spPr>
          </p:pic>
        </p:grpSp>
        <p:sp>
          <p:nvSpPr>
            <p:cNvPr id="37" name="TextBox 36">
              <a:extLst>
                <a:ext uri="{FF2B5EF4-FFF2-40B4-BE49-F238E27FC236}">
                  <a16:creationId xmlns:a16="http://schemas.microsoft.com/office/drawing/2014/main" id="{C17AA453-A0D1-EC17-7ED0-91EE4C07F117}"/>
                </a:ext>
              </a:extLst>
            </p:cNvPr>
            <p:cNvSpPr txBox="1"/>
            <p:nvPr/>
          </p:nvSpPr>
          <p:spPr>
            <a:xfrm>
              <a:off x="8502262" y="4669844"/>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Giáo dục &amp; Nâng cao nhận thức</a:t>
              </a:r>
              <a:endParaRPr lang="en-US" b="1">
                <a:solidFill>
                  <a:schemeClr val="bg1"/>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287312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7" y="232805"/>
            <a:ext cx="7486417"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Softmax Regression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3" name="Table 2">
            <a:extLst>
              <a:ext uri="{FF2B5EF4-FFF2-40B4-BE49-F238E27FC236}">
                <a16:creationId xmlns:a16="http://schemas.microsoft.com/office/drawing/2014/main" id="{5C66C4EC-2E0E-758F-4632-1B87239ABB1E}"/>
              </a:ext>
            </a:extLst>
          </p:cNvPr>
          <p:cNvGraphicFramePr>
            <a:graphicFrameLocks noGrp="1"/>
          </p:cNvGraphicFramePr>
          <p:nvPr>
            <p:extLst>
              <p:ext uri="{D42A27DB-BD31-4B8C-83A1-F6EECF244321}">
                <p14:modId xmlns:p14="http://schemas.microsoft.com/office/powerpoint/2010/main" val="3554455654"/>
              </p:ext>
            </p:extLst>
          </p:nvPr>
        </p:nvGraphicFramePr>
        <p:xfrm>
          <a:off x="5629304" y="2181225"/>
          <a:ext cx="5485553" cy="3629024"/>
        </p:xfrm>
        <a:graphic>
          <a:graphicData uri="http://schemas.openxmlformats.org/drawingml/2006/table">
            <a:tbl>
              <a:tblPr firstRow="1" firstCol="1" bandRow="1">
                <a:tableStyleId>{5C22544A-7EE6-4342-B048-85BDC9FD1C3A}</a:tableStyleId>
              </a:tblPr>
              <a:tblGrid>
                <a:gridCol w="1951696">
                  <a:extLst>
                    <a:ext uri="{9D8B030D-6E8A-4147-A177-3AD203B41FA5}">
                      <a16:colId xmlns:a16="http://schemas.microsoft.com/office/drawing/2014/main" val="153846711"/>
                    </a:ext>
                  </a:extLst>
                </a:gridCol>
                <a:gridCol w="1766931">
                  <a:extLst>
                    <a:ext uri="{9D8B030D-6E8A-4147-A177-3AD203B41FA5}">
                      <a16:colId xmlns:a16="http://schemas.microsoft.com/office/drawing/2014/main" val="3175394884"/>
                    </a:ext>
                  </a:extLst>
                </a:gridCol>
                <a:gridCol w="1766926">
                  <a:extLst>
                    <a:ext uri="{9D8B030D-6E8A-4147-A177-3AD203B41FA5}">
                      <a16:colId xmlns:a16="http://schemas.microsoft.com/office/drawing/2014/main" val="1115654670"/>
                    </a:ext>
                  </a:extLst>
                </a:gridCol>
              </a:tblGrid>
              <a:tr h="669335">
                <a:tc>
                  <a:txBody>
                    <a:bodyPr/>
                    <a:lstStyle/>
                    <a:p>
                      <a:pPr algn="ctr"/>
                      <a:endParaRPr lang="en-US" sz="1800" b="0">
                        <a:latin typeface="Unilever Shilling" panose="020B0502020202020204"/>
                        <a:ea typeface="Calibri" panose="020F0502020204030204" pitchFamily="34" charset="0"/>
                        <a:cs typeface="Calibri" panose="020F0502020204030204" pitchFamily="34" charset="0"/>
                      </a:endParaRPr>
                    </a:p>
                  </a:txBody>
                  <a:tcPr anchor="ctr"/>
                </a:tc>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HSV</a:t>
                      </a:r>
                    </a:p>
                    <a:p>
                      <a:pPr algn="ctr"/>
                      <a:r>
                        <a:rPr lang="vi-VN" sz="1800" b="0">
                          <a:latin typeface="Calibri" panose="020F0502020204030204" pitchFamily="34" charset="0"/>
                          <a:ea typeface="Calibri" panose="020F0502020204030204" pitchFamily="34" charset="0"/>
                          <a:cs typeface="Calibri" panose="020F0502020204030204" pitchFamily="34" charset="0"/>
                        </a:rPr>
                        <a:t>Histogram</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800" b="0">
                          <a:latin typeface="Calibri" panose="020F0502020204030204" pitchFamily="34" charset="0"/>
                          <a:ea typeface="Calibri" panose="020F0502020204030204" pitchFamily="34" charset="0"/>
                          <a:cs typeface="Calibri" panose="020F0502020204030204" pitchFamily="34" charset="0"/>
                        </a:rPr>
                        <a:t>Resnet 18</a:t>
                      </a:r>
                      <a:endParaRPr lang="en-US" sz="1800" b="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81238318"/>
                  </a:ext>
                </a:extLst>
              </a:tr>
              <a:tr h="604205">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Penalty</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None</a:t>
                      </a:r>
                    </a:p>
                  </a:txBody>
                  <a:tcPr anchor="ctr"/>
                </a:tc>
                <a:tc>
                  <a:txBody>
                    <a:bodyPr/>
                    <a:lstStyle/>
                    <a:p>
                      <a:pPr algn="ctr"/>
                      <a:r>
                        <a:rPr lang="vi-VN" sz="1800" b="0">
                          <a:solidFill>
                            <a:schemeClr val="tx1"/>
                          </a:solidFill>
                          <a:latin typeface="Calibri" panose="020F0502020204030204" pitchFamily="34" charset="0"/>
                          <a:ea typeface="Calibri" panose="020F0502020204030204" pitchFamily="34" charset="0"/>
                          <a:cs typeface="Calibri" panose="020F0502020204030204" pitchFamily="34" charset="0"/>
                        </a:rPr>
                        <a:t>L2</a:t>
                      </a:r>
                      <a:endParaRPr lang="en-US" sz="1800" b="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141405993"/>
                  </a:ext>
                </a:extLst>
              </a:tr>
              <a:tr h="584193">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C</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_</a:t>
                      </a:r>
                    </a:p>
                  </a:txBody>
                  <a:tcPr anchor="ctr"/>
                </a:tc>
                <a:tc>
                  <a:txBody>
                    <a:bodyPr/>
                    <a:lstStyle/>
                    <a:p>
                      <a:pPr algn="ctr"/>
                      <a:r>
                        <a:rPr lang="vi-VN" sz="1800" b="0">
                          <a:solidFill>
                            <a:schemeClr val="tx1"/>
                          </a:solidFill>
                          <a:latin typeface="Calibri" panose="020F0502020204030204" pitchFamily="34" charset="0"/>
                          <a:ea typeface="Calibri" panose="020F0502020204030204" pitchFamily="34" charset="0"/>
                          <a:cs typeface="Calibri" panose="020F0502020204030204" pitchFamily="34" charset="0"/>
                        </a:rPr>
                        <a:t>10</a:t>
                      </a:r>
                      <a:endParaRPr lang="en-US" sz="1800" b="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51054523"/>
                  </a:ext>
                </a:extLst>
              </a:tr>
              <a:tr h="607558">
                <a:tc>
                  <a:txBody>
                    <a:bodyPr/>
                    <a:lstStyle/>
                    <a:p>
                      <a:pPr algn="ctr"/>
                      <a:r>
                        <a:rPr lang="en-US" sz="1800" b="0">
                          <a:latin typeface="Calibri" panose="020F0502020204030204" pitchFamily="34" charset="0"/>
                          <a:ea typeface="Calibri" panose="020F0502020204030204" pitchFamily="34" charset="0"/>
                          <a:cs typeface="Calibri" panose="020F0502020204030204" pitchFamily="34" charset="0"/>
                        </a:rPr>
                        <a:t>Solver</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Newton-cg</a:t>
                      </a:r>
                    </a:p>
                  </a:txBody>
                  <a:tcPr anchor="ctr"/>
                </a:tc>
                <a:tc>
                  <a:txBody>
                    <a:bodyPr/>
                    <a:lstStyle/>
                    <a:p>
                      <a:pPr algn="ctr"/>
                      <a:r>
                        <a:rPr lang="vi-VN" sz="1800" b="0">
                          <a:solidFill>
                            <a:schemeClr val="tx1"/>
                          </a:solidFill>
                          <a:latin typeface="Calibri" panose="020F0502020204030204" pitchFamily="34" charset="0"/>
                          <a:ea typeface="Calibri" panose="020F0502020204030204" pitchFamily="34" charset="0"/>
                          <a:cs typeface="Calibri" panose="020F0502020204030204" pitchFamily="34" charset="0"/>
                        </a:rPr>
                        <a:t>Lbfgs</a:t>
                      </a:r>
                      <a:endParaRPr lang="en-US" sz="1800" b="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5885888"/>
                  </a:ext>
                </a:extLst>
              </a:tr>
              <a:tr h="521877">
                <a:tc>
                  <a:txBody>
                    <a:bodyPr/>
                    <a:lstStyle/>
                    <a:p>
                      <a:pPr algn="ctr"/>
                      <a:r>
                        <a:rPr lang="en-US" sz="1800" b="0" err="1">
                          <a:solidFill>
                            <a:schemeClr val="bg1"/>
                          </a:solidFill>
                          <a:latin typeface="Calibri" panose="020F0502020204030204" pitchFamily="34" charset="0"/>
                          <a:ea typeface="Calibri" panose="020F0502020204030204" pitchFamily="34" charset="0"/>
                          <a:cs typeface="Calibri" panose="020F0502020204030204" pitchFamily="34" charset="0"/>
                        </a:rPr>
                        <a:t>Multi_class</a:t>
                      </a:r>
                      <a:endParaRPr lang="en-US" sz="18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Multinomial</a:t>
                      </a:r>
                    </a:p>
                  </a:txBody>
                  <a:tcPr anchor="ctr"/>
                </a:tc>
                <a:tc>
                  <a:txBody>
                    <a:bodyPr/>
                    <a:lstStyle/>
                    <a:p>
                      <a:pPr algn="ctr"/>
                      <a:r>
                        <a:rPr lang="en-US" sz="1800" b="0">
                          <a:solidFill>
                            <a:schemeClr val="tx1"/>
                          </a:solidFill>
                          <a:latin typeface="Calibri" panose="020F0502020204030204" pitchFamily="34" charset="0"/>
                          <a:ea typeface="Calibri" panose="020F0502020204030204" pitchFamily="34" charset="0"/>
                          <a:cs typeface="Calibri" panose="020F0502020204030204" pitchFamily="34" charset="0"/>
                        </a:rPr>
                        <a:t>Multinomial</a:t>
                      </a:r>
                    </a:p>
                  </a:txBody>
                  <a:tcPr anchor="ctr"/>
                </a:tc>
                <a:extLst>
                  <a:ext uri="{0D108BD9-81ED-4DB2-BD59-A6C34878D82A}">
                    <a16:rowId xmlns:a16="http://schemas.microsoft.com/office/drawing/2014/main" val="2153478265"/>
                  </a:ext>
                </a:extLst>
              </a:tr>
              <a:tr h="641856">
                <a:tc>
                  <a:txBody>
                    <a:bodyPr/>
                    <a:lstStyle/>
                    <a:p>
                      <a:pPr algn="ctr"/>
                      <a:r>
                        <a:rPr lang="vi-VN" sz="1800" b="1">
                          <a:solidFill>
                            <a:schemeClr val="accent2"/>
                          </a:solidFill>
                          <a:latin typeface="Calibri" panose="020F0502020204030204" pitchFamily="34" charset="0"/>
                          <a:ea typeface="Calibri" panose="020F0502020204030204" pitchFamily="34" charset="0"/>
                          <a:cs typeface="Calibri" panose="020F0502020204030204" pitchFamily="34" charset="0"/>
                        </a:rPr>
                        <a:t>Best Accuracy</a:t>
                      </a:r>
                      <a:endParaRPr lang="en-US" sz="1800" b="1">
                        <a:solidFill>
                          <a:schemeClr val="accent2"/>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800" b="1">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en-US" sz="1800" b="1">
                          <a:solidFill>
                            <a:schemeClr val="tx1"/>
                          </a:solidFill>
                          <a:latin typeface="Calibri" panose="020F0502020204030204" pitchFamily="34" charset="0"/>
                          <a:ea typeface="Calibri" panose="020F0502020204030204" pitchFamily="34" charset="0"/>
                          <a:cs typeface="Calibri" panose="020F0502020204030204" pitchFamily="34" charset="0"/>
                        </a:rPr>
                        <a:t>48</a:t>
                      </a:r>
                    </a:p>
                  </a:txBody>
                  <a:tcPr anchor="ctr"/>
                </a:tc>
                <a:tc>
                  <a:txBody>
                    <a:bodyPr/>
                    <a:lstStyle/>
                    <a:p>
                      <a:pPr algn="ctr"/>
                      <a:r>
                        <a:rPr lang="en-US" sz="1800" b="1">
                          <a:solidFill>
                            <a:schemeClr val="tx1"/>
                          </a:solidFill>
                          <a:latin typeface="Calibri" panose="020F0502020204030204" pitchFamily="34" charset="0"/>
                          <a:ea typeface="Calibri" panose="020F0502020204030204" pitchFamily="34" charset="0"/>
                          <a:cs typeface="Calibri" panose="020F0502020204030204" pitchFamily="34" charset="0"/>
                        </a:rPr>
                        <a:t>0.94</a:t>
                      </a:r>
                    </a:p>
                  </a:txBody>
                  <a:tcPr anchor="ctr"/>
                </a:tc>
                <a:extLst>
                  <a:ext uri="{0D108BD9-81ED-4DB2-BD59-A6C34878D82A}">
                    <a16:rowId xmlns:a16="http://schemas.microsoft.com/office/drawing/2014/main" val="211982191"/>
                  </a:ext>
                </a:extLst>
              </a:tr>
            </a:tbl>
          </a:graphicData>
        </a:graphic>
      </p:graphicFrame>
      <p:grpSp>
        <p:nvGrpSpPr>
          <p:cNvPr id="27" name="Group 26">
            <a:extLst>
              <a:ext uri="{FF2B5EF4-FFF2-40B4-BE49-F238E27FC236}">
                <a16:creationId xmlns:a16="http://schemas.microsoft.com/office/drawing/2014/main" id="{D95965A1-C6CB-D2AA-3889-0D94632BF5AC}"/>
              </a:ext>
            </a:extLst>
          </p:cNvPr>
          <p:cNvGrpSpPr/>
          <p:nvPr/>
        </p:nvGrpSpPr>
        <p:grpSpPr>
          <a:xfrm>
            <a:off x="1077130" y="2181225"/>
            <a:ext cx="3809191" cy="3629024"/>
            <a:chOff x="989662" y="1718015"/>
            <a:chExt cx="3088064" cy="2788105"/>
          </a:xfrm>
        </p:grpSpPr>
        <p:grpSp>
          <p:nvGrpSpPr>
            <p:cNvPr id="14" name="Group 13">
              <a:extLst>
                <a:ext uri="{FF2B5EF4-FFF2-40B4-BE49-F238E27FC236}">
                  <a16:creationId xmlns:a16="http://schemas.microsoft.com/office/drawing/2014/main" id="{7F557372-97DB-A8B8-D523-4599641AB150}"/>
                </a:ext>
              </a:extLst>
            </p:cNvPr>
            <p:cNvGrpSpPr/>
            <p:nvPr/>
          </p:nvGrpSpPr>
          <p:grpSpPr>
            <a:xfrm>
              <a:off x="989664" y="1718015"/>
              <a:ext cx="3088061" cy="552954"/>
              <a:chOff x="989669" y="1614617"/>
              <a:chExt cx="2176813" cy="1252152"/>
            </a:xfrm>
          </p:grpSpPr>
          <p:sp>
            <p:nvSpPr>
              <p:cNvPr id="12" name="Rectangle: Rounded Corners 11">
                <a:extLst>
                  <a:ext uri="{FF2B5EF4-FFF2-40B4-BE49-F238E27FC236}">
                    <a16:creationId xmlns:a16="http://schemas.microsoft.com/office/drawing/2014/main" id="{EEAE2026-121B-796A-4FB9-A5E3E8871DB7}"/>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13" name="TextBox 12">
                <a:extLst>
                  <a:ext uri="{FF2B5EF4-FFF2-40B4-BE49-F238E27FC236}">
                    <a16:creationId xmlns:a16="http://schemas.microsoft.com/office/drawing/2014/main" id="{8EA1FDDB-EB2E-4B68-02B6-709FC3709DC1}"/>
                  </a:ext>
                </a:extLst>
              </p:cNvPr>
              <p:cNvSpPr txBox="1"/>
              <p:nvPr/>
            </p:nvSpPr>
            <p:spPr>
              <a:xfrm>
                <a:off x="989669" y="2065212"/>
                <a:ext cx="2176808" cy="378809"/>
              </a:xfrm>
              <a:prstGeom prst="rect">
                <a:avLst/>
              </a:prstGeom>
              <a:noFill/>
            </p:spPr>
            <p:txBody>
              <a:bodyPr wrap="square" lIns="0" tIns="0" rIns="0" bIns="0" rtlCol="0">
                <a:noAutofit/>
              </a:bodyPr>
              <a:lstStyle/>
              <a:p>
                <a:pPr algn="ctr"/>
                <a:r>
                  <a:rPr lang="en-US" b="1">
                    <a:solidFill>
                      <a:schemeClr val="bg1"/>
                    </a:solidFill>
                    <a:latin typeface="Unilever Shilling" panose="020B0502020202020204" pitchFamily="34" charset="77"/>
                    <a:cs typeface="Unilever Shilling" panose="020B0502020202020204" pitchFamily="34" charset="77"/>
                  </a:rPr>
                  <a:t>Penalty</a:t>
                </a:r>
                <a:r>
                  <a:rPr lang="vi-VN" b="1">
                    <a:solidFill>
                      <a:schemeClr val="bg1"/>
                    </a:solidFill>
                    <a:latin typeface="Unilever Shilling" panose="020B0502020202020204" pitchFamily="34" charset="77"/>
                    <a:cs typeface="Unilever Shilling" panose="020B0502020202020204" pitchFamily="34" charset="77"/>
                  </a:rPr>
                  <a:t>:</a:t>
                </a:r>
                <a:r>
                  <a:rPr lang="en-US" b="1">
                    <a:solidFill>
                      <a:schemeClr val="bg1"/>
                    </a:solidFill>
                    <a:latin typeface="Unilever Shilling" panose="020B0502020202020204" pitchFamily="34" charset="77"/>
                    <a:cs typeface="Unilever Shilling" panose="020B0502020202020204" pitchFamily="34" charset="77"/>
                  </a:rPr>
                  <a:t> </a:t>
                </a:r>
                <a:r>
                  <a:rPr lang="en-US" b="1">
                    <a:solidFill>
                      <a:schemeClr val="accent2"/>
                    </a:solidFill>
                    <a:latin typeface="Unilever Shilling" panose="020B0502020202020204" pitchFamily="34" charset="77"/>
                    <a:cs typeface="Unilever Shilling" panose="020B0502020202020204" pitchFamily="34" charset="77"/>
                  </a:rPr>
                  <a:t>l1, l2, None</a:t>
                </a:r>
              </a:p>
            </p:txBody>
          </p:sp>
        </p:grpSp>
        <p:grpSp>
          <p:nvGrpSpPr>
            <p:cNvPr id="18" name="Group 17">
              <a:extLst>
                <a:ext uri="{FF2B5EF4-FFF2-40B4-BE49-F238E27FC236}">
                  <a16:creationId xmlns:a16="http://schemas.microsoft.com/office/drawing/2014/main" id="{A5904CA4-2A61-9755-C55B-A2838C64B73A}"/>
                </a:ext>
              </a:extLst>
            </p:cNvPr>
            <p:cNvGrpSpPr/>
            <p:nvPr/>
          </p:nvGrpSpPr>
          <p:grpSpPr>
            <a:xfrm>
              <a:off x="989662" y="2467392"/>
              <a:ext cx="3088064" cy="551418"/>
              <a:chOff x="989668" y="1614617"/>
              <a:chExt cx="2176814" cy="1252152"/>
            </a:xfrm>
          </p:grpSpPr>
          <p:sp>
            <p:nvSpPr>
              <p:cNvPr id="19" name="Rectangle: Rounded Corners 18">
                <a:extLst>
                  <a:ext uri="{FF2B5EF4-FFF2-40B4-BE49-F238E27FC236}">
                    <a16:creationId xmlns:a16="http://schemas.microsoft.com/office/drawing/2014/main" id="{F8F3DD5A-72E0-28F9-BFC9-FC62B42024E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0" name="TextBox 19">
                <a:extLst>
                  <a:ext uri="{FF2B5EF4-FFF2-40B4-BE49-F238E27FC236}">
                    <a16:creationId xmlns:a16="http://schemas.microsoft.com/office/drawing/2014/main" id="{125573C0-FF0E-E54E-2E38-79ADCA42343A}"/>
                  </a:ext>
                </a:extLst>
              </p:cNvPr>
              <p:cNvSpPr txBox="1"/>
              <p:nvPr/>
            </p:nvSpPr>
            <p:spPr>
              <a:xfrm>
                <a:off x="989668" y="2038543"/>
                <a:ext cx="2176808" cy="379864"/>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C:</a:t>
                </a:r>
                <a:r>
                  <a:rPr lang="vi-VN">
                    <a:solidFill>
                      <a:schemeClr val="bg1"/>
                    </a:solidFill>
                    <a:latin typeface="Unilever Shilling" panose="020B0502020202020204" pitchFamily="34" charset="77"/>
                    <a:cs typeface="Unilever Shilling" panose="020B0502020202020204" pitchFamily="34" charset="77"/>
                  </a:rPr>
                  <a:t> range </a:t>
                </a:r>
                <a:r>
                  <a:rPr lang="vi-VN" b="1">
                    <a:solidFill>
                      <a:schemeClr val="accent2"/>
                    </a:solidFill>
                    <a:latin typeface="Unilever Shilling" panose="020B0502020202020204" pitchFamily="34" charset="77"/>
                    <a:cs typeface="Unilever Shilling" panose="020B0502020202020204" pitchFamily="34" charset="77"/>
                  </a:rPr>
                  <a:t>(0-100]</a:t>
                </a:r>
                <a:r>
                  <a:rPr lang="vi-VN">
                    <a:solidFill>
                      <a:schemeClr val="bg1"/>
                    </a:solidFill>
                    <a:latin typeface="Unilever Shilling" panose="020B0502020202020204" pitchFamily="34" charset="77"/>
                    <a:cs typeface="Unilever Shilling" panose="020B0502020202020204" pitchFamily="34" charset="77"/>
                  </a:rPr>
                  <a:t>, step </a:t>
                </a:r>
                <a:r>
                  <a:rPr lang="vi-VN" b="1">
                    <a:solidFill>
                      <a:schemeClr val="accent2"/>
                    </a:solidFill>
                    <a:latin typeface="Unilever Shilling" panose="020B0502020202020204" pitchFamily="34" charset="77"/>
                    <a:cs typeface="Unilever Shilling" panose="020B0502020202020204" pitchFamily="34" charset="77"/>
                  </a:rPr>
                  <a:t>10/5</a:t>
                </a:r>
                <a:r>
                  <a:rPr lang="en-US" b="1">
                    <a:solidFill>
                      <a:schemeClr val="accent2"/>
                    </a:solidFill>
                    <a:latin typeface="Unilever Shilling" panose="020B0502020202020204" pitchFamily="34" charset="77"/>
                    <a:cs typeface="Unilever Shilling" panose="020B0502020202020204" pitchFamily="34" charset="77"/>
                  </a:rPr>
                  <a:t>/1/0.1</a:t>
                </a:r>
              </a:p>
            </p:txBody>
          </p:sp>
        </p:grpSp>
        <p:grpSp>
          <p:nvGrpSpPr>
            <p:cNvPr id="21" name="Group 20">
              <a:extLst>
                <a:ext uri="{FF2B5EF4-FFF2-40B4-BE49-F238E27FC236}">
                  <a16:creationId xmlns:a16="http://schemas.microsoft.com/office/drawing/2014/main" id="{80AE0DED-AA39-C3D3-ED24-BC452809DF8A}"/>
                </a:ext>
              </a:extLst>
            </p:cNvPr>
            <p:cNvGrpSpPr/>
            <p:nvPr/>
          </p:nvGrpSpPr>
          <p:grpSpPr>
            <a:xfrm>
              <a:off x="989662" y="3212411"/>
              <a:ext cx="3088062" cy="551418"/>
              <a:chOff x="989668" y="1614617"/>
              <a:chExt cx="2176814" cy="1252152"/>
            </a:xfrm>
          </p:grpSpPr>
          <p:sp>
            <p:nvSpPr>
              <p:cNvPr id="22" name="Rectangle: Rounded Corners 21">
                <a:extLst>
                  <a:ext uri="{FF2B5EF4-FFF2-40B4-BE49-F238E27FC236}">
                    <a16:creationId xmlns:a16="http://schemas.microsoft.com/office/drawing/2014/main" id="{13C30555-834A-BAE4-2FDD-A58AA4D660CD}"/>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3" name="TextBox 22">
                <a:extLst>
                  <a:ext uri="{FF2B5EF4-FFF2-40B4-BE49-F238E27FC236}">
                    <a16:creationId xmlns:a16="http://schemas.microsoft.com/office/drawing/2014/main" id="{251BD5E5-4D20-AF8C-7227-C5662B1C063A}"/>
                  </a:ext>
                </a:extLst>
              </p:cNvPr>
              <p:cNvSpPr txBox="1"/>
              <p:nvPr/>
            </p:nvSpPr>
            <p:spPr>
              <a:xfrm>
                <a:off x="989668" y="2044259"/>
                <a:ext cx="2176810" cy="379864"/>
              </a:xfrm>
              <a:prstGeom prst="rect">
                <a:avLst/>
              </a:prstGeom>
              <a:noFill/>
            </p:spPr>
            <p:txBody>
              <a:bodyPr wrap="square" lIns="0" tIns="0" rIns="0" bIns="0" rtlCol="0">
                <a:noAutofit/>
              </a:bodyPr>
              <a:lstStyle/>
              <a:p>
                <a:pPr algn="ctr"/>
                <a:r>
                  <a:rPr lang="en-US" b="1">
                    <a:solidFill>
                      <a:schemeClr val="bg1"/>
                    </a:solidFill>
                    <a:latin typeface="Unilever Shilling" panose="020B0502020202020204" pitchFamily="34" charset="77"/>
                    <a:cs typeface="Unilever Shilling" panose="020B0502020202020204" pitchFamily="34" charset="77"/>
                  </a:rPr>
                  <a:t>Solver: </a:t>
                </a:r>
                <a:r>
                  <a:rPr lang="en-US" b="1" err="1">
                    <a:solidFill>
                      <a:schemeClr val="accent2"/>
                    </a:solidFill>
                    <a:latin typeface="Unilever Shilling" panose="020B0502020202020204" pitchFamily="34" charset="77"/>
                    <a:cs typeface="Unilever Shilling" panose="020B0502020202020204" pitchFamily="34" charset="77"/>
                  </a:rPr>
                  <a:t>lbfgs</a:t>
                </a:r>
                <a:r>
                  <a:rPr lang="en-US" b="1">
                    <a:solidFill>
                      <a:schemeClr val="accent2"/>
                    </a:solidFill>
                    <a:latin typeface="Unilever Shilling" panose="020B0502020202020204" pitchFamily="34" charset="77"/>
                    <a:cs typeface="Unilever Shilling" panose="020B0502020202020204" pitchFamily="34" charset="77"/>
                  </a:rPr>
                  <a:t>, newton-cg, sag, saga</a:t>
                </a:r>
              </a:p>
            </p:txBody>
          </p:sp>
        </p:grpSp>
        <p:grpSp>
          <p:nvGrpSpPr>
            <p:cNvPr id="24" name="Group 23">
              <a:extLst>
                <a:ext uri="{FF2B5EF4-FFF2-40B4-BE49-F238E27FC236}">
                  <a16:creationId xmlns:a16="http://schemas.microsoft.com/office/drawing/2014/main" id="{4DC6DAFA-655F-6DB8-92B8-7EFA5257E135}"/>
                </a:ext>
              </a:extLst>
            </p:cNvPr>
            <p:cNvGrpSpPr/>
            <p:nvPr/>
          </p:nvGrpSpPr>
          <p:grpSpPr>
            <a:xfrm>
              <a:off x="989662" y="3954701"/>
              <a:ext cx="3088059" cy="551419"/>
              <a:chOff x="989671" y="1614617"/>
              <a:chExt cx="2176811" cy="1252152"/>
            </a:xfrm>
          </p:grpSpPr>
          <p:sp>
            <p:nvSpPr>
              <p:cNvPr id="25" name="Rectangle: Rounded Corners 24">
                <a:extLst>
                  <a:ext uri="{FF2B5EF4-FFF2-40B4-BE49-F238E27FC236}">
                    <a16:creationId xmlns:a16="http://schemas.microsoft.com/office/drawing/2014/main" id="{1CBFC097-81FF-FD7D-B464-C05D33BAAD72}"/>
                  </a:ext>
                </a:extLst>
              </p:cNvPr>
              <p:cNvSpPr/>
              <p:nvPr/>
            </p:nvSpPr>
            <p:spPr>
              <a:xfrm>
                <a:off x="989674" y="1614617"/>
                <a:ext cx="2176808" cy="12521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Unilever Shilling" panose="020B0502020202020204"/>
                </a:endParaRPr>
              </a:p>
            </p:txBody>
          </p:sp>
          <p:sp>
            <p:nvSpPr>
              <p:cNvPr id="26" name="TextBox 25">
                <a:extLst>
                  <a:ext uri="{FF2B5EF4-FFF2-40B4-BE49-F238E27FC236}">
                    <a16:creationId xmlns:a16="http://schemas.microsoft.com/office/drawing/2014/main" id="{66ECE920-736E-FB25-14E0-19C8C9BE8BC0}"/>
                  </a:ext>
                </a:extLst>
              </p:cNvPr>
              <p:cNvSpPr txBox="1"/>
              <p:nvPr/>
            </p:nvSpPr>
            <p:spPr>
              <a:xfrm>
                <a:off x="989671" y="2050454"/>
                <a:ext cx="2176808" cy="355501"/>
              </a:xfrm>
              <a:prstGeom prst="rect">
                <a:avLst/>
              </a:prstGeom>
              <a:noFill/>
            </p:spPr>
            <p:txBody>
              <a:bodyPr wrap="square" lIns="0" tIns="0" rIns="0" bIns="0" rtlCol="0">
                <a:noAutofit/>
              </a:bodyPr>
              <a:lstStyle/>
              <a:p>
                <a:pPr algn="ctr"/>
                <a:r>
                  <a:rPr lang="en-US" b="1" err="1">
                    <a:solidFill>
                      <a:schemeClr val="bg1"/>
                    </a:solidFill>
                    <a:latin typeface="Unilever Shilling" panose="020B0502020202020204" pitchFamily="34" charset="77"/>
                    <a:cs typeface="Unilever Shilling" panose="020B0502020202020204" pitchFamily="34" charset="77"/>
                  </a:rPr>
                  <a:t>Multi_class</a:t>
                </a:r>
                <a:r>
                  <a:rPr lang="en-US" b="1">
                    <a:solidFill>
                      <a:schemeClr val="bg1"/>
                    </a:solidFill>
                    <a:latin typeface="Unilever Shilling" panose="020B0502020202020204" pitchFamily="34" charset="77"/>
                    <a:cs typeface="Unilever Shilling" panose="020B0502020202020204" pitchFamily="34" charset="77"/>
                  </a:rPr>
                  <a:t>: </a:t>
                </a:r>
                <a:r>
                  <a:rPr lang="en-US" b="1">
                    <a:solidFill>
                      <a:schemeClr val="accent2"/>
                    </a:solidFill>
                    <a:latin typeface="Unilever Shilling" panose="020B0502020202020204" pitchFamily="34" charset="77"/>
                    <a:cs typeface="Unilever Shilling" panose="020B0502020202020204" pitchFamily="34" charset="77"/>
                  </a:rPr>
                  <a:t>multinomial</a:t>
                </a:r>
              </a:p>
            </p:txBody>
          </p:sp>
        </p:grpSp>
      </p:grpSp>
      <p:sp>
        <p:nvSpPr>
          <p:cNvPr id="41" name="Rectangle: Rounded Corners 40">
            <a:extLst>
              <a:ext uri="{FF2B5EF4-FFF2-40B4-BE49-F238E27FC236}">
                <a16:creationId xmlns:a16="http://schemas.microsoft.com/office/drawing/2014/main" id="{A9D53EC9-1EE8-073F-669D-76D565A3C20D}"/>
              </a:ext>
            </a:extLst>
          </p:cNvPr>
          <p:cNvSpPr/>
          <p:nvPr/>
        </p:nvSpPr>
        <p:spPr>
          <a:xfrm>
            <a:off x="989674" y="866694"/>
            <a:ext cx="10587425" cy="69540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Qua thực nghiệm bằng phương pháp Grid Search, </a:t>
            </a:r>
            <a:r>
              <a:rPr lang="vi-VN" b="1">
                <a:solidFill>
                  <a:schemeClr val="tx1"/>
                </a:solidFill>
                <a:latin typeface="Unilever Shilling" panose="020B0502020202020204" pitchFamily="34" charset="77"/>
                <a:cs typeface="Unilever Shilling" panose="020B0502020202020204" pitchFamily="34" charset="77"/>
              </a:rPr>
              <a:t>S</a:t>
            </a:r>
            <a:r>
              <a:rPr lang="en-US" b="1" err="1">
                <a:solidFill>
                  <a:schemeClr val="tx1"/>
                </a:solidFill>
                <a:latin typeface="Unilever Shilling" panose="020B0502020202020204" pitchFamily="34" charset="77"/>
                <a:cs typeface="Unilever Shilling" panose="020B0502020202020204" pitchFamily="34" charset="77"/>
              </a:rPr>
              <a:t>oftmax</a:t>
            </a:r>
            <a:r>
              <a:rPr lang="en-US" b="1">
                <a:solidFill>
                  <a:schemeClr val="tx1"/>
                </a:solidFill>
                <a:latin typeface="Unilever Shilling" panose="020B0502020202020204" pitchFamily="34" charset="77"/>
                <a:cs typeface="Unilever Shilling" panose="020B0502020202020204" pitchFamily="34" charset="77"/>
              </a:rPr>
              <a:t> Regression</a:t>
            </a:r>
            <a:r>
              <a:rPr lang="vi-VN">
                <a:solidFill>
                  <a:schemeClr val="tx1"/>
                </a:solidFill>
                <a:latin typeface="Unilever Shilling" panose="020B0502020202020204" pitchFamily="34" charset="77"/>
                <a:cs typeface="Unilever Shilling" panose="020B0502020202020204" pitchFamily="34" charset="77"/>
              </a:rPr>
              <a:t> đạt được Macro F1-score lớn nhất với đặc trưng </a:t>
            </a:r>
            <a:r>
              <a:rPr lang="vi-VN" b="1">
                <a:solidFill>
                  <a:schemeClr val="tx1"/>
                </a:solidFill>
                <a:latin typeface="Unilever Shilling" panose="020B0502020202020204" pitchFamily="34" charset="77"/>
                <a:cs typeface="Unilever Shilling" panose="020B0502020202020204" pitchFamily="34" charset="77"/>
              </a:rPr>
              <a:t>HSV Histogram bins 8</a:t>
            </a:r>
            <a:r>
              <a:rPr lang="vi-VN">
                <a:solidFill>
                  <a:schemeClr val="tx1"/>
                </a:solidFill>
                <a:latin typeface="Unilever Shilling" panose="020B0502020202020204" pitchFamily="34" charset="77"/>
                <a:cs typeface="Unilever Shilling" panose="020B0502020202020204" pitchFamily="34" charset="77"/>
              </a:rPr>
              <a:t> là </a:t>
            </a:r>
            <a:r>
              <a:rPr lang="en-US" b="1">
                <a:solidFill>
                  <a:schemeClr val="tx1"/>
                </a:solidFill>
                <a:latin typeface="Unilever Shilling" panose="020B0502020202020204" pitchFamily="34" charset="77"/>
                <a:cs typeface="Unilever Shilling" panose="020B0502020202020204" pitchFamily="34" charset="77"/>
              </a:rPr>
              <a:t>48</a:t>
            </a:r>
            <a:r>
              <a:rPr lang="vi-VN" b="1">
                <a:solidFill>
                  <a:schemeClr val="tx1"/>
                </a:solidFill>
                <a:latin typeface="Unilever Shilling" panose="020B0502020202020204" pitchFamily="34" charset="77"/>
                <a:cs typeface="Unilever Shilling" panose="020B0502020202020204" pitchFamily="34" charset="77"/>
              </a:rPr>
              <a:t>%</a:t>
            </a:r>
            <a:r>
              <a:rPr lang="vi-VN">
                <a:solidFill>
                  <a:schemeClr val="tx1"/>
                </a:solidFill>
                <a:latin typeface="Unilever Shilling" panose="020B0502020202020204" pitchFamily="34" charset="77"/>
                <a:cs typeface="Unilever Shilling" panose="020B0502020202020204" pitchFamily="34" charset="77"/>
              </a:rPr>
              <a:t> và đặc trưng </a:t>
            </a:r>
            <a:r>
              <a:rPr lang="vi-VN" b="1">
                <a:solidFill>
                  <a:schemeClr val="tx1"/>
                </a:solidFill>
                <a:latin typeface="Unilever Shilling" panose="020B0502020202020204" pitchFamily="34" charset="77"/>
                <a:cs typeface="Unilever Shilling" panose="020B0502020202020204" pitchFamily="34" charset="77"/>
              </a:rPr>
              <a:t>Resnet 18 </a:t>
            </a:r>
            <a:r>
              <a:rPr lang="vi-VN">
                <a:solidFill>
                  <a:schemeClr val="tx1"/>
                </a:solidFill>
                <a:latin typeface="Unilever Shilling" panose="020B0502020202020204" pitchFamily="34" charset="77"/>
                <a:cs typeface="Unilever Shilling" panose="020B0502020202020204" pitchFamily="34" charset="77"/>
              </a:rPr>
              <a:t>là </a:t>
            </a:r>
            <a:r>
              <a:rPr lang="en-US" b="1">
                <a:solidFill>
                  <a:schemeClr val="tx1"/>
                </a:solidFill>
                <a:latin typeface="Unilever Shilling" panose="020B0502020202020204" pitchFamily="34" charset="77"/>
                <a:cs typeface="Unilever Shilling" panose="020B0502020202020204" pitchFamily="34" charset="77"/>
              </a:rPr>
              <a:t>94</a:t>
            </a:r>
            <a:r>
              <a:rPr lang="vi-VN" b="1">
                <a:solidFill>
                  <a:schemeClr val="tx1"/>
                </a:solidFill>
                <a:latin typeface="Unilever Shilling" panose="020B0502020202020204" pitchFamily="34" charset="77"/>
                <a:cs typeface="Unilever Shilling" panose="020B0502020202020204" pitchFamily="34" charset="77"/>
              </a:rPr>
              <a:t>%</a:t>
            </a:r>
            <a:endParaRPr lang="en-US" b="1">
              <a:solidFill>
                <a:schemeClr val="tx1"/>
              </a:solidFill>
              <a:latin typeface="Unilever Shilling" panose="020B0502020202020204" pitchFamily="34" charset="77"/>
              <a:cs typeface="Unilever Shilling" panose="020B0502020202020204" pitchFamily="34" charset="77"/>
            </a:endParaRPr>
          </a:p>
        </p:txBody>
      </p:sp>
      <p:sp>
        <p:nvSpPr>
          <p:cNvPr id="2" name="TextBox 1">
            <a:extLst>
              <a:ext uri="{FF2B5EF4-FFF2-40B4-BE49-F238E27FC236}">
                <a16:creationId xmlns:a16="http://schemas.microsoft.com/office/drawing/2014/main" id="{BB4E58BE-D24C-E6CB-75C1-1A26DE3BBA7E}"/>
              </a:ext>
            </a:extLst>
          </p:cNvPr>
          <p:cNvSpPr txBox="1"/>
          <p:nvPr/>
        </p:nvSpPr>
        <p:spPr>
          <a:xfrm>
            <a:off x="1077138" y="6208371"/>
            <a:ext cx="3033044" cy="447754"/>
          </a:xfrm>
          <a:prstGeom prst="rect">
            <a:avLst/>
          </a:prstGeom>
          <a:noFill/>
        </p:spPr>
        <p:txBody>
          <a:bodyPr wrap="square" lIns="0" tIns="0" rIns="0" bIns="0" rtlCol="0">
            <a:noAutofit/>
          </a:bodyPr>
          <a:lstStyle/>
          <a:p>
            <a:pPr algn="l"/>
            <a:r>
              <a:rPr lang="vi-VN" sz="1400" b="1" i="1">
                <a:solidFill>
                  <a:schemeClr val="accent6"/>
                </a:solidFill>
                <a:latin typeface="Unilever Shilling" panose="020B0502020202020204" pitchFamily="34" charset="77"/>
                <a:cs typeface="Unilever Shilling" panose="020B0502020202020204" pitchFamily="34" charset="77"/>
              </a:rPr>
              <a:t>*Hệ đo lường:</a:t>
            </a:r>
            <a:r>
              <a:rPr lang="en-US" sz="1400" b="1" i="1">
                <a:solidFill>
                  <a:schemeClr val="accent6"/>
                </a:solidFill>
                <a:latin typeface="Unilever Shilling" panose="020B0502020202020204" pitchFamily="34" charset="77"/>
                <a:cs typeface="Unilever Shilling" panose="020B0502020202020204" pitchFamily="34" charset="77"/>
              </a:rPr>
              <a:t> Max</a:t>
            </a:r>
            <a:r>
              <a:rPr lang="vi-VN" sz="1400" b="1" i="1">
                <a:solidFill>
                  <a:schemeClr val="accent6"/>
                </a:solidFill>
                <a:latin typeface="Unilever Shilling" panose="020B0502020202020204" pitchFamily="34" charset="77"/>
                <a:cs typeface="Unilever Shilling" panose="020B0502020202020204" pitchFamily="34" charset="77"/>
              </a:rPr>
              <a:t> Macro F1-score</a:t>
            </a:r>
          </a:p>
          <a:p>
            <a:pPr algn="l"/>
            <a:r>
              <a:rPr lang="vi-VN" sz="1400" b="1" i="1">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a:solidFill>
                <a:schemeClr val="accent6"/>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647450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7" y="232805"/>
            <a:ext cx="720017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So sánh siêu thông số Softmax Regression – Grid Search</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aphicFrame>
        <p:nvGraphicFramePr>
          <p:cNvPr id="18" name="Chart 17">
            <a:extLst>
              <a:ext uri="{FF2B5EF4-FFF2-40B4-BE49-F238E27FC236}">
                <a16:creationId xmlns:a16="http://schemas.microsoft.com/office/drawing/2014/main" id="{557022A5-2E18-0170-BFB9-5A60178E8FF6}"/>
              </a:ext>
            </a:extLst>
          </p:cNvPr>
          <p:cNvGraphicFramePr>
            <a:graphicFrameLocks/>
          </p:cNvGraphicFramePr>
          <p:nvPr>
            <p:extLst>
              <p:ext uri="{D42A27DB-BD31-4B8C-83A1-F6EECF244321}">
                <p14:modId xmlns:p14="http://schemas.microsoft.com/office/powerpoint/2010/main" val="1348663886"/>
              </p:ext>
            </p:extLst>
          </p:nvPr>
        </p:nvGraphicFramePr>
        <p:xfrm>
          <a:off x="1077137" y="653002"/>
          <a:ext cx="3684332" cy="2743200"/>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1">
            <a:extLst>
              <a:ext uri="{FF2B5EF4-FFF2-40B4-BE49-F238E27FC236}">
                <a16:creationId xmlns:a16="http://schemas.microsoft.com/office/drawing/2014/main" id="{363D421D-21FC-2C42-186C-972C0C90B6AA}"/>
              </a:ext>
            </a:extLst>
          </p:cNvPr>
          <p:cNvGrpSpPr/>
          <p:nvPr/>
        </p:nvGrpSpPr>
        <p:grpSpPr>
          <a:xfrm>
            <a:off x="4761468" y="653002"/>
            <a:ext cx="3684332" cy="2841593"/>
            <a:chOff x="4761468" y="653002"/>
            <a:chExt cx="3684332" cy="2841593"/>
          </a:xfrm>
        </p:grpSpPr>
        <p:graphicFrame>
          <p:nvGraphicFramePr>
            <p:cNvPr id="19" name="Chart 18">
              <a:extLst>
                <a:ext uri="{FF2B5EF4-FFF2-40B4-BE49-F238E27FC236}">
                  <a16:creationId xmlns:a16="http://schemas.microsoft.com/office/drawing/2014/main" id="{B46005EE-1A34-9EE8-7C42-D4E33532C181}"/>
                </a:ext>
              </a:extLst>
            </p:cNvPr>
            <p:cNvGraphicFramePr>
              <a:graphicFrameLocks/>
            </p:cNvGraphicFramePr>
            <p:nvPr>
              <p:extLst>
                <p:ext uri="{D42A27DB-BD31-4B8C-83A1-F6EECF244321}">
                  <p14:modId xmlns:p14="http://schemas.microsoft.com/office/powerpoint/2010/main" val="3545070031"/>
                </p:ext>
              </p:extLst>
            </p:nvPr>
          </p:nvGraphicFramePr>
          <p:xfrm>
            <a:off x="4761468" y="653002"/>
            <a:ext cx="3684332" cy="2841593"/>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a:extLst>
                <a:ext uri="{FF2B5EF4-FFF2-40B4-BE49-F238E27FC236}">
                  <a16:creationId xmlns:a16="http://schemas.microsoft.com/office/drawing/2014/main" id="{34E25FC3-2C93-66F6-1090-A0481D4A3DAF}"/>
                </a:ext>
              </a:extLst>
            </p:cNvPr>
            <p:cNvSpPr txBox="1"/>
            <p:nvPr/>
          </p:nvSpPr>
          <p:spPr>
            <a:xfrm>
              <a:off x="6382265" y="1221672"/>
              <a:ext cx="485775" cy="257175"/>
            </a:xfrm>
            <a:prstGeom prst="rect">
              <a:avLst/>
            </a:prstGeom>
            <a:noFill/>
          </p:spPr>
          <p:txBody>
            <a:bodyPr wrap="square" lIns="0" tIns="0" rIns="0" bIns="0" rtlCol="0">
              <a:noAutofit/>
            </a:bodyPr>
            <a:lstStyle/>
            <a:p>
              <a:pPr algn="ctr"/>
              <a:r>
                <a:rPr lang="en-US" sz="1400" b="1">
                  <a:solidFill>
                    <a:schemeClr val="accent6"/>
                  </a:solidFill>
                  <a:latin typeface="Unilever Shilling" panose="020B0502020202020204" pitchFamily="34" charset="77"/>
                  <a:cs typeface="Unilever Shilling" panose="020B0502020202020204" pitchFamily="34" charset="77"/>
                </a:rPr>
                <a:t>0.</a:t>
              </a:r>
              <a:r>
                <a:rPr lang="vi-VN" sz="1400" b="1">
                  <a:solidFill>
                    <a:schemeClr val="accent6"/>
                  </a:solidFill>
                  <a:latin typeface="Unilever Shilling" panose="020B0502020202020204" pitchFamily="34" charset="77"/>
                  <a:cs typeface="Unilever Shilling" panose="020B0502020202020204" pitchFamily="34" charset="77"/>
                </a:rPr>
                <a:t>48</a:t>
              </a:r>
              <a:endParaRPr lang="en-US" sz="1400" b="1">
                <a:solidFill>
                  <a:schemeClr val="accent6"/>
                </a:solidFill>
                <a:latin typeface="Unilever Shilling" panose="020B0502020202020204" pitchFamily="34" charset="77"/>
                <a:cs typeface="Unilever Shilling" panose="020B0502020202020204" pitchFamily="34" charset="77"/>
              </a:endParaRPr>
            </a:p>
          </p:txBody>
        </p:sp>
      </p:grpSp>
      <p:graphicFrame>
        <p:nvGraphicFramePr>
          <p:cNvPr id="21" name="Chart 20">
            <a:extLst>
              <a:ext uri="{FF2B5EF4-FFF2-40B4-BE49-F238E27FC236}">
                <a16:creationId xmlns:a16="http://schemas.microsoft.com/office/drawing/2014/main" id="{353E162B-C825-EBFA-A5F2-30CCBB6A7676}"/>
              </a:ext>
            </a:extLst>
          </p:cNvPr>
          <p:cNvGraphicFramePr>
            <a:graphicFrameLocks/>
          </p:cNvGraphicFramePr>
          <p:nvPr>
            <p:extLst>
              <p:ext uri="{D42A27DB-BD31-4B8C-83A1-F6EECF244321}">
                <p14:modId xmlns:p14="http://schemas.microsoft.com/office/powerpoint/2010/main" val="4051265171"/>
              </p:ext>
            </p:extLst>
          </p:nvPr>
        </p:nvGraphicFramePr>
        <p:xfrm>
          <a:off x="8445798" y="653002"/>
          <a:ext cx="3746202" cy="2841593"/>
        </p:xfrm>
        <a:graphic>
          <a:graphicData uri="http://schemas.openxmlformats.org/drawingml/2006/chart">
            <c:chart xmlns:c="http://schemas.openxmlformats.org/drawingml/2006/chart" xmlns:r="http://schemas.openxmlformats.org/officeDocument/2006/relationships" r:id="rId6"/>
          </a:graphicData>
        </a:graphic>
      </p:graphicFrame>
      <p:sp>
        <p:nvSpPr>
          <p:cNvPr id="22" name="TextBox 21">
            <a:extLst>
              <a:ext uri="{FF2B5EF4-FFF2-40B4-BE49-F238E27FC236}">
                <a16:creationId xmlns:a16="http://schemas.microsoft.com/office/drawing/2014/main" id="{8513804C-82C4-63A8-FFB2-76B4F5AB2B43}"/>
              </a:ext>
            </a:extLst>
          </p:cNvPr>
          <p:cNvSpPr txBox="1"/>
          <p:nvPr/>
        </p:nvSpPr>
        <p:spPr>
          <a:xfrm>
            <a:off x="1077138" y="6208371"/>
            <a:ext cx="3033044" cy="447754"/>
          </a:xfrm>
          <a:prstGeom prst="rect">
            <a:avLst/>
          </a:prstGeom>
          <a:noFill/>
        </p:spPr>
        <p:txBody>
          <a:bodyPr wrap="square" lIns="0" tIns="0" rIns="0" bIns="0" rtlCol="0">
            <a:noAutofit/>
          </a:bodyPr>
          <a:lstStyle/>
          <a:p>
            <a:pPr algn="l"/>
            <a:r>
              <a:rPr lang="vi-VN" sz="1400" b="1" i="1">
                <a:solidFill>
                  <a:schemeClr val="accent6"/>
                </a:solidFill>
                <a:latin typeface="Unilever Shilling" panose="020B0502020202020204" pitchFamily="34" charset="77"/>
                <a:cs typeface="Unilever Shilling" panose="020B0502020202020204" pitchFamily="34" charset="77"/>
              </a:rPr>
              <a:t>*Hệ đo lường:</a:t>
            </a:r>
            <a:r>
              <a:rPr lang="en-US" sz="1400" b="1" i="1">
                <a:solidFill>
                  <a:schemeClr val="accent6"/>
                </a:solidFill>
                <a:latin typeface="Unilever Shilling" panose="020B0502020202020204" pitchFamily="34" charset="77"/>
                <a:cs typeface="Unilever Shilling" panose="020B0502020202020204" pitchFamily="34" charset="77"/>
              </a:rPr>
              <a:t> Max</a:t>
            </a:r>
            <a:r>
              <a:rPr lang="vi-VN" sz="1400" b="1" i="1">
                <a:solidFill>
                  <a:schemeClr val="accent6"/>
                </a:solidFill>
                <a:latin typeface="Unilever Shilling" panose="020B0502020202020204" pitchFamily="34" charset="77"/>
                <a:cs typeface="Unilever Shilling" panose="020B0502020202020204" pitchFamily="34" charset="77"/>
              </a:rPr>
              <a:t> Macro F1-score</a:t>
            </a:r>
          </a:p>
          <a:p>
            <a:pPr algn="l"/>
            <a:r>
              <a:rPr lang="vi-VN" sz="1400" b="1" i="1">
                <a:solidFill>
                  <a:schemeClr val="accent6"/>
                </a:solidFill>
                <a:latin typeface="Unilever Shilling" panose="020B0502020202020204" pitchFamily="34" charset="77"/>
                <a:cs typeface="Unilever Shilling" panose="020B0502020202020204" pitchFamily="34" charset="77"/>
              </a:rPr>
              <a:t>*Tập dữ liệu: Validation</a:t>
            </a:r>
            <a:endParaRPr lang="en-US" sz="1400" b="1" i="1">
              <a:solidFill>
                <a:schemeClr val="accent6"/>
              </a:solidFill>
              <a:latin typeface="Unilever Shilling" panose="020B0502020202020204" pitchFamily="34" charset="77"/>
              <a:cs typeface="Unilever Shilling" panose="020B0502020202020204" pitchFamily="34" charset="77"/>
            </a:endParaRPr>
          </a:p>
        </p:txBody>
      </p:sp>
      <p:graphicFrame>
        <p:nvGraphicFramePr>
          <p:cNvPr id="6" name="Chart 5">
            <a:extLst>
              <a:ext uri="{FF2B5EF4-FFF2-40B4-BE49-F238E27FC236}">
                <a16:creationId xmlns:a16="http://schemas.microsoft.com/office/drawing/2014/main" id="{D52E904C-3EC5-501D-C9CA-E036FE8331FA}"/>
              </a:ext>
            </a:extLst>
          </p:cNvPr>
          <p:cNvGraphicFramePr/>
          <p:nvPr>
            <p:extLst>
              <p:ext uri="{D42A27DB-BD31-4B8C-83A1-F6EECF244321}">
                <p14:modId xmlns:p14="http://schemas.microsoft.com/office/powerpoint/2010/main" val="1023118196"/>
              </p:ext>
            </p:extLst>
          </p:nvPr>
        </p:nvGraphicFramePr>
        <p:xfrm>
          <a:off x="1077136" y="3396202"/>
          <a:ext cx="3684327" cy="2564184"/>
        </p:xfrm>
        <a:graphic>
          <a:graphicData uri="http://schemas.openxmlformats.org/drawingml/2006/chart">
            <c:chart xmlns:c="http://schemas.openxmlformats.org/drawingml/2006/chart" xmlns:r="http://schemas.openxmlformats.org/officeDocument/2006/relationships" r:id="rId7"/>
          </a:graphicData>
        </a:graphic>
      </p:graphicFrame>
      <p:grpSp>
        <p:nvGrpSpPr>
          <p:cNvPr id="3" name="Group 2">
            <a:extLst>
              <a:ext uri="{FF2B5EF4-FFF2-40B4-BE49-F238E27FC236}">
                <a16:creationId xmlns:a16="http://schemas.microsoft.com/office/drawing/2014/main" id="{24C5CFEC-7AF2-8CAD-1A0D-8ACDCBB487CA}"/>
              </a:ext>
            </a:extLst>
          </p:cNvPr>
          <p:cNvGrpSpPr/>
          <p:nvPr/>
        </p:nvGrpSpPr>
        <p:grpSpPr>
          <a:xfrm>
            <a:off x="4761462" y="3494595"/>
            <a:ext cx="3684327" cy="2465791"/>
            <a:chOff x="4761462" y="3494595"/>
            <a:chExt cx="3684327" cy="2465791"/>
          </a:xfrm>
        </p:grpSpPr>
        <p:graphicFrame>
          <p:nvGraphicFramePr>
            <p:cNvPr id="14" name="Chart 13">
              <a:extLst>
                <a:ext uri="{FF2B5EF4-FFF2-40B4-BE49-F238E27FC236}">
                  <a16:creationId xmlns:a16="http://schemas.microsoft.com/office/drawing/2014/main" id="{8E1C044D-257E-0324-A31D-3110B0665CED}"/>
                </a:ext>
              </a:extLst>
            </p:cNvPr>
            <p:cNvGraphicFramePr/>
            <p:nvPr>
              <p:extLst>
                <p:ext uri="{D42A27DB-BD31-4B8C-83A1-F6EECF244321}">
                  <p14:modId xmlns:p14="http://schemas.microsoft.com/office/powerpoint/2010/main" val="3891116225"/>
                </p:ext>
              </p:extLst>
            </p:nvPr>
          </p:nvGraphicFramePr>
          <p:xfrm>
            <a:off x="4761462" y="3494595"/>
            <a:ext cx="3684327" cy="2465791"/>
          </p:xfrm>
          <a:graphic>
            <a:graphicData uri="http://schemas.openxmlformats.org/drawingml/2006/chart">
              <c:chart xmlns:c="http://schemas.openxmlformats.org/drawingml/2006/chart" xmlns:r="http://schemas.openxmlformats.org/officeDocument/2006/relationships" r:id="rId8"/>
            </a:graphicData>
          </a:graphic>
        </p:graphicFrame>
        <p:sp>
          <p:nvSpPr>
            <p:cNvPr id="15" name="Flowchart: Connector 14">
              <a:extLst>
                <a:ext uri="{FF2B5EF4-FFF2-40B4-BE49-F238E27FC236}">
                  <a16:creationId xmlns:a16="http://schemas.microsoft.com/office/drawing/2014/main" id="{D4259BA9-9023-4648-4EE1-3B9D5F1326EF}"/>
                </a:ext>
              </a:extLst>
            </p:cNvPr>
            <p:cNvSpPr/>
            <p:nvPr/>
          </p:nvSpPr>
          <p:spPr>
            <a:xfrm>
              <a:off x="5511068" y="4152809"/>
              <a:ext cx="91349" cy="91349"/>
            </a:xfrm>
            <a:prstGeom prst="flowChartConnector">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9F068A-29C1-C9C9-05C1-9654FABC5B1D}"/>
                </a:ext>
              </a:extLst>
            </p:cNvPr>
            <p:cNvSpPr txBox="1"/>
            <p:nvPr/>
          </p:nvSpPr>
          <p:spPr>
            <a:xfrm>
              <a:off x="5313854" y="3895634"/>
              <a:ext cx="485775" cy="257175"/>
            </a:xfrm>
            <a:prstGeom prst="rect">
              <a:avLst/>
            </a:prstGeom>
            <a:noFill/>
          </p:spPr>
          <p:txBody>
            <a:bodyPr wrap="square" lIns="0" tIns="0" rIns="0" bIns="0" rtlCol="0">
              <a:noAutofit/>
            </a:bodyPr>
            <a:lstStyle/>
            <a:p>
              <a:pPr algn="ctr"/>
              <a:r>
                <a:rPr lang="en-US" sz="1400" b="1">
                  <a:solidFill>
                    <a:schemeClr val="accent6"/>
                  </a:solidFill>
                  <a:latin typeface="Unilever Shilling" panose="020B0502020202020204" pitchFamily="34" charset="77"/>
                  <a:cs typeface="Unilever Shilling" panose="020B0502020202020204" pitchFamily="34" charset="77"/>
                </a:rPr>
                <a:t>0.</a:t>
              </a:r>
              <a:r>
                <a:rPr lang="vi-VN" sz="1400" b="1">
                  <a:solidFill>
                    <a:schemeClr val="accent6"/>
                  </a:solidFill>
                  <a:latin typeface="Unilever Shilling" panose="020B0502020202020204" pitchFamily="34" charset="77"/>
                  <a:cs typeface="Unilever Shilling" panose="020B0502020202020204" pitchFamily="34" charset="77"/>
                </a:rPr>
                <a:t>94</a:t>
              </a:r>
              <a:endParaRPr lang="en-US" sz="1400" b="1">
                <a:solidFill>
                  <a:schemeClr val="accent6"/>
                </a:solidFill>
                <a:latin typeface="Unilever Shilling" panose="020B0502020202020204" pitchFamily="34" charset="77"/>
                <a:cs typeface="Unilever Shilling" panose="020B0502020202020204" pitchFamily="34" charset="77"/>
              </a:endParaRPr>
            </a:p>
          </p:txBody>
        </p:sp>
      </p:grpSp>
      <p:graphicFrame>
        <p:nvGraphicFramePr>
          <p:cNvPr id="29" name="Chart 28">
            <a:extLst>
              <a:ext uri="{FF2B5EF4-FFF2-40B4-BE49-F238E27FC236}">
                <a16:creationId xmlns:a16="http://schemas.microsoft.com/office/drawing/2014/main" id="{76375046-8AF0-3008-B7C2-57D5B1BE5F13}"/>
              </a:ext>
            </a:extLst>
          </p:cNvPr>
          <p:cNvGraphicFramePr/>
          <p:nvPr>
            <p:extLst>
              <p:ext uri="{D42A27DB-BD31-4B8C-83A1-F6EECF244321}">
                <p14:modId xmlns:p14="http://schemas.microsoft.com/office/powerpoint/2010/main" val="1206990403"/>
              </p:ext>
            </p:extLst>
          </p:nvPr>
        </p:nvGraphicFramePr>
        <p:xfrm>
          <a:off x="8445790" y="3429000"/>
          <a:ext cx="3746210" cy="2531386"/>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814634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Kết Quả Đánh Giá</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2" name="Rectangle: Rounded Corners 1">
            <a:extLst>
              <a:ext uri="{FF2B5EF4-FFF2-40B4-BE49-F238E27FC236}">
                <a16:creationId xmlns:a16="http://schemas.microsoft.com/office/drawing/2014/main" id="{61237CA3-9228-0785-EC60-7D5EE7318763}"/>
              </a:ext>
            </a:extLst>
          </p:cNvPr>
          <p:cNvSpPr/>
          <p:nvPr/>
        </p:nvSpPr>
        <p:spPr>
          <a:xfrm>
            <a:off x="989674" y="866693"/>
            <a:ext cx="10587425" cy="69025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dirty="0">
                <a:solidFill>
                  <a:schemeClr val="tx1"/>
                </a:solidFill>
                <a:latin typeface="Unilever Shilling" panose="020B0502020202020204" pitchFamily="34" charset="77"/>
                <a:cs typeface="Unilever Shilling" panose="020B0502020202020204" pitchFamily="34" charset="77"/>
              </a:rPr>
              <a:t>Đặc trưng Resnet 18 có Macro F1-score cao gấp đôi so với đặc trưng HSV Histogram </a:t>
            </a:r>
            <a:r>
              <a:rPr lang="vi-VN" b="1" dirty="0">
                <a:solidFill>
                  <a:srgbClr val="00B050"/>
                </a:solidFill>
                <a:latin typeface="Unilever Shilling" panose="020B0502020202020204" pitchFamily="34" charset="77"/>
                <a:cs typeface="Unilever Shilling" panose="020B0502020202020204" pitchFamily="34" charset="77"/>
              </a:rPr>
              <a:t>(</a:t>
            </a:r>
            <a:r>
              <a:rPr lang="en-US" b="1" dirty="0">
                <a:solidFill>
                  <a:srgbClr val="00B050"/>
                </a:solidFill>
                <a:latin typeface="Unilever Shilling" panose="020B0502020202020204" pitchFamily="34" charset="77"/>
                <a:cs typeface="Unilever Shilling" panose="020B0502020202020204" pitchFamily="34" charset="77"/>
              </a:rPr>
              <a:t>~</a:t>
            </a:r>
            <a:r>
              <a:rPr lang="vi-VN" b="1" dirty="0">
                <a:solidFill>
                  <a:srgbClr val="00B050"/>
                </a:solidFill>
                <a:latin typeface="Unilever Shilling" panose="020B0502020202020204" pitchFamily="34" charset="77"/>
                <a:cs typeface="Unilever Shilling" panose="020B0502020202020204" pitchFamily="34" charset="77"/>
              </a:rPr>
              <a:t>4</a:t>
            </a:r>
            <a:r>
              <a:rPr lang="en-US" b="1" dirty="0">
                <a:solidFill>
                  <a:srgbClr val="00B050"/>
                </a:solidFill>
                <a:latin typeface="Unilever Shilling" panose="020B0502020202020204" pitchFamily="34" charset="77"/>
                <a:cs typeface="Unilever Shilling" panose="020B0502020202020204" pitchFamily="34" charset="77"/>
              </a:rPr>
              <a:t>3</a:t>
            </a:r>
            <a:r>
              <a:rPr lang="vi-VN" b="1" dirty="0">
                <a:solidFill>
                  <a:srgbClr val="00B050"/>
                </a:solidFill>
                <a:latin typeface="Unilever Shilling" panose="020B0502020202020204" pitchFamily="34" charset="77"/>
                <a:cs typeface="Unilever Shilling" panose="020B0502020202020204" pitchFamily="34" charset="77"/>
              </a:rPr>
              <a:t>%)</a:t>
            </a:r>
            <a:r>
              <a:rPr lang="vi-VN" dirty="0">
                <a:solidFill>
                  <a:schemeClr val="tx1"/>
                </a:solidFill>
                <a:latin typeface="Unilever Shilling" panose="020B0502020202020204" pitchFamily="34" charset="77"/>
                <a:cs typeface="Unilever Shilling" panose="020B0502020202020204" pitchFamily="34" charset="77"/>
              </a:rPr>
              <a:t>. Ở cả 2 đặc trưng, SVM luôn đem lại kết quả cao nhất </a:t>
            </a:r>
            <a:r>
              <a:rPr lang="vi-VN" b="1" dirty="0">
                <a:solidFill>
                  <a:srgbClr val="00B050"/>
                </a:solidFill>
                <a:latin typeface="Unilever Shilling" panose="020B0502020202020204" pitchFamily="34" charset="77"/>
                <a:cs typeface="Unilever Shilling" panose="020B0502020202020204" pitchFamily="34" charset="77"/>
              </a:rPr>
              <a:t>(</a:t>
            </a:r>
            <a:r>
              <a:rPr lang="en-US" b="1" dirty="0">
                <a:solidFill>
                  <a:srgbClr val="00B050"/>
                </a:solidFill>
                <a:latin typeface="Unilever Shilling" panose="020B0502020202020204" pitchFamily="34" charset="77"/>
                <a:cs typeface="Unilever Shilling" panose="020B0502020202020204" pitchFamily="34" charset="77"/>
              </a:rPr>
              <a:t>55</a:t>
            </a:r>
            <a:r>
              <a:rPr lang="vi-VN" b="1" dirty="0">
                <a:solidFill>
                  <a:srgbClr val="00B050"/>
                </a:solidFill>
                <a:latin typeface="Unilever Shilling" panose="020B0502020202020204" pitchFamily="34" charset="77"/>
                <a:cs typeface="Unilever Shilling" panose="020B0502020202020204" pitchFamily="34" charset="77"/>
              </a:rPr>
              <a:t>% / 9</a:t>
            </a:r>
            <a:r>
              <a:rPr lang="en-US" b="1" dirty="0">
                <a:solidFill>
                  <a:srgbClr val="00B050"/>
                </a:solidFill>
                <a:latin typeface="Unilever Shilling" panose="020B0502020202020204" pitchFamily="34" charset="77"/>
                <a:cs typeface="Unilever Shilling" panose="020B0502020202020204" pitchFamily="34" charset="77"/>
              </a:rPr>
              <a:t>4</a:t>
            </a:r>
            <a:r>
              <a:rPr lang="vi-VN" b="1" dirty="0">
                <a:solidFill>
                  <a:srgbClr val="00B050"/>
                </a:solidFill>
                <a:latin typeface="Unilever Shilling" panose="020B0502020202020204" pitchFamily="34" charset="77"/>
                <a:cs typeface="Unilever Shilling" panose="020B0502020202020204" pitchFamily="34" charset="77"/>
              </a:rPr>
              <a:t>%)</a:t>
            </a:r>
            <a:r>
              <a:rPr lang="vi-VN" dirty="0">
                <a:solidFill>
                  <a:schemeClr val="tx1"/>
                </a:solidFill>
                <a:latin typeface="Unilever Shilling" panose="020B0502020202020204" pitchFamily="34" charset="77"/>
                <a:cs typeface="Unilever Shilling" panose="020B0502020202020204" pitchFamily="34" charset="77"/>
              </a:rPr>
              <a:t> và KNN luôn cho kết quả thấp nhất </a:t>
            </a:r>
            <a:r>
              <a:rPr lang="vi-VN" b="1" dirty="0">
                <a:solidFill>
                  <a:schemeClr val="accent6"/>
                </a:solidFill>
                <a:latin typeface="Unilever Shilling" panose="020B0502020202020204" pitchFamily="34" charset="77"/>
                <a:cs typeface="Unilever Shilling" panose="020B0502020202020204" pitchFamily="34" charset="77"/>
              </a:rPr>
              <a:t>(</a:t>
            </a:r>
            <a:r>
              <a:rPr lang="en-US" b="1" dirty="0">
                <a:solidFill>
                  <a:schemeClr val="accent6"/>
                </a:solidFill>
                <a:latin typeface="Unilever Shilling" panose="020B0502020202020204" pitchFamily="34" charset="77"/>
                <a:cs typeface="Unilever Shilling" panose="020B0502020202020204" pitchFamily="34" charset="77"/>
              </a:rPr>
              <a:t>44</a:t>
            </a:r>
            <a:r>
              <a:rPr lang="vi-VN" b="1" dirty="0">
                <a:solidFill>
                  <a:schemeClr val="accent6"/>
                </a:solidFill>
                <a:latin typeface="Unilever Shilling" panose="020B0502020202020204" pitchFamily="34" charset="77"/>
                <a:cs typeface="Unilever Shilling" panose="020B0502020202020204" pitchFamily="34" charset="77"/>
              </a:rPr>
              <a:t>% / </a:t>
            </a:r>
            <a:r>
              <a:rPr lang="en-US" b="1" dirty="0">
                <a:solidFill>
                  <a:schemeClr val="accent6"/>
                </a:solidFill>
                <a:latin typeface="Unilever Shilling" panose="020B0502020202020204" pitchFamily="34" charset="77"/>
                <a:cs typeface="Unilever Shilling" panose="020B0502020202020204" pitchFamily="34" charset="77"/>
              </a:rPr>
              <a:t>87</a:t>
            </a:r>
            <a:r>
              <a:rPr lang="vi-VN" b="1" dirty="0">
                <a:solidFill>
                  <a:schemeClr val="accent6"/>
                </a:solidFill>
                <a:latin typeface="Unilever Shilling" panose="020B0502020202020204" pitchFamily="34" charset="77"/>
                <a:cs typeface="Unilever Shilling" panose="020B0502020202020204" pitchFamily="34" charset="77"/>
              </a:rPr>
              <a:t>%)</a:t>
            </a:r>
            <a:r>
              <a:rPr lang="vi-VN" dirty="0">
                <a:solidFill>
                  <a:schemeClr val="tx1"/>
                </a:solidFill>
                <a:latin typeface="Unilever Shilling" panose="020B0502020202020204" pitchFamily="34" charset="77"/>
                <a:cs typeface="Unilever Shilling" panose="020B0502020202020204" pitchFamily="34" charset="77"/>
              </a:rPr>
              <a:t>.</a:t>
            </a:r>
            <a:endParaRPr lang="en-US" dirty="0">
              <a:solidFill>
                <a:schemeClr val="tx1"/>
              </a:solidFill>
              <a:latin typeface="Unilever Shilling" panose="020B0502020202020204" pitchFamily="34" charset="77"/>
              <a:cs typeface="Unilever Shilling" panose="020B0502020202020204" pitchFamily="34" charset="77"/>
            </a:endParaRPr>
          </a:p>
        </p:txBody>
      </p:sp>
      <p:graphicFrame>
        <p:nvGraphicFramePr>
          <p:cNvPr id="3" name="Table 2">
            <a:extLst>
              <a:ext uri="{FF2B5EF4-FFF2-40B4-BE49-F238E27FC236}">
                <a16:creationId xmlns:a16="http://schemas.microsoft.com/office/drawing/2014/main" id="{5C66C4EC-2E0E-758F-4632-1B87239ABB1E}"/>
              </a:ext>
            </a:extLst>
          </p:cNvPr>
          <p:cNvGraphicFramePr>
            <a:graphicFrameLocks noGrp="1"/>
          </p:cNvGraphicFramePr>
          <p:nvPr>
            <p:extLst>
              <p:ext uri="{D42A27DB-BD31-4B8C-83A1-F6EECF244321}">
                <p14:modId xmlns:p14="http://schemas.microsoft.com/office/powerpoint/2010/main" val="2689657140"/>
              </p:ext>
            </p:extLst>
          </p:nvPr>
        </p:nvGraphicFramePr>
        <p:xfrm>
          <a:off x="7459314" y="1850396"/>
          <a:ext cx="4117785" cy="4311866"/>
        </p:xfrm>
        <a:graphic>
          <a:graphicData uri="http://schemas.openxmlformats.org/drawingml/2006/table">
            <a:tbl>
              <a:tblPr firstRow="1" firstCol="1" bandRow="1">
                <a:tableStyleId>{5C22544A-7EE6-4342-B048-85BDC9FD1C3A}</a:tableStyleId>
              </a:tblPr>
              <a:tblGrid>
                <a:gridCol w="1125968">
                  <a:extLst>
                    <a:ext uri="{9D8B030D-6E8A-4147-A177-3AD203B41FA5}">
                      <a16:colId xmlns:a16="http://schemas.microsoft.com/office/drawing/2014/main" val="153846711"/>
                    </a:ext>
                  </a:extLst>
                </a:gridCol>
                <a:gridCol w="1019373">
                  <a:extLst>
                    <a:ext uri="{9D8B030D-6E8A-4147-A177-3AD203B41FA5}">
                      <a16:colId xmlns:a16="http://schemas.microsoft.com/office/drawing/2014/main" val="3175394884"/>
                    </a:ext>
                  </a:extLst>
                </a:gridCol>
                <a:gridCol w="1019371">
                  <a:extLst>
                    <a:ext uri="{9D8B030D-6E8A-4147-A177-3AD203B41FA5}">
                      <a16:colId xmlns:a16="http://schemas.microsoft.com/office/drawing/2014/main" val="1115654670"/>
                    </a:ext>
                  </a:extLst>
                </a:gridCol>
                <a:gridCol w="953073">
                  <a:extLst>
                    <a:ext uri="{9D8B030D-6E8A-4147-A177-3AD203B41FA5}">
                      <a16:colId xmlns:a16="http://schemas.microsoft.com/office/drawing/2014/main" val="1996495584"/>
                    </a:ext>
                  </a:extLst>
                </a:gridCol>
              </a:tblGrid>
              <a:tr h="902976">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Accuracy</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HSV Histogram</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Resnet 18</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vi-VN" sz="1400" b="1">
                          <a:solidFill>
                            <a:schemeClr val="accent2"/>
                          </a:solidFill>
                          <a:latin typeface="Calibri" panose="020F0502020204030204" pitchFamily="34" charset="0"/>
                          <a:ea typeface="Calibri" panose="020F0502020204030204" pitchFamily="34" charset="0"/>
                          <a:cs typeface="Calibri" panose="020F0502020204030204" pitchFamily="34" charset="0"/>
                        </a:rPr>
                        <a:t>Improve</a:t>
                      </a:r>
                      <a:endParaRPr lang="en-US" sz="1400" b="1">
                        <a:solidFill>
                          <a:schemeClr val="accent2"/>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81238318"/>
                  </a:ext>
                </a:extLst>
              </a:tr>
              <a:tr h="888618">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SVM</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b="1" dirty="0">
                          <a:solidFill>
                            <a:srgbClr val="00B050"/>
                          </a:solidFill>
                          <a:latin typeface="Calibri" panose="020F0502020204030204" pitchFamily="34" charset="0"/>
                          <a:ea typeface="Calibri" panose="020F0502020204030204" pitchFamily="34" charset="0"/>
                          <a:cs typeface="Calibri" panose="020F0502020204030204" pitchFamily="34" charset="0"/>
                        </a:rPr>
                        <a:t>0.</a:t>
                      </a:r>
                      <a:r>
                        <a:rPr lang="vi-VN" sz="1600" b="1" dirty="0">
                          <a:solidFill>
                            <a:srgbClr val="00B050"/>
                          </a:solidFill>
                          <a:latin typeface="Calibri" panose="020F0502020204030204" pitchFamily="34" charset="0"/>
                          <a:ea typeface="Calibri" panose="020F0502020204030204" pitchFamily="34" charset="0"/>
                          <a:cs typeface="Calibri" panose="020F0502020204030204" pitchFamily="34" charset="0"/>
                        </a:rPr>
                        <a:t>55</a:t>
                      </a:r>
                      <a:endParaRPr lang="en-US" sz="1600" b="1" dirty="0">
                        <a:solidFill>
                          <a:srgbClr val="00B050"/>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b="1" dirty="0">
                          <a:solidFill>
                            <a:srgbClr val="00B050"/>
                          </a:solidFill>
                          <a:latin typeface="Calibri" panose="020F0502020204030204" pitchFamily="34" charset="0"/>
                          <a:ea typeface="Calibri" panose="020F0502020204030204" pitchFamily="34" charset="0"/>
                          <a:cs typeface="Calibri" panose="020F0502020204030204" pitchFamily="34" charset="0"/>
                        </a:rPr>
                        <a:t>0.</a:t>
                      </a:r>
                      <a:r>
                        <a:rPr lang="vi-VN" sz="1600" b="1" dirty="0">
                          <a:solidFill>
                            <a:srgbClr val="00B050"/>
                          </a:solidFill>
                          <a:latin typeface="Calibri" panose="020F0502020204030204" pitchFamily="34" charset="0"/>
                          <a:ea typeface="Calibri" panose="020F0502020204030204" pitchFamily="34" charset="0"/>
                          <a:cs typeface="Calibri" panose="020F0502020204030204" pitchFamily="34" charset="0"/>
                        </a:rPr>
                        <a:t>9</a:t>
                      </a:r>
                      <a:r>
                        <a:rPr lang="en-US" sz="1600" b="1" dirty="0">
                          <a:solidFill>
                            <a:srgbClr val="00B050"/>
                          </a:solidFill>
                          <a:latin typeface="Calibri" panose="020F0502020204030204" pitchFamily="34" charset="0"/>
                          <a:ea typeface="Calibri" panose="020F0502020204030204" pitchFamily="34" charset="0"/>
                          <a:cs typeface="Calibri" panose="020F0502020204030204" pitchFamily="34" charset="0"/>
                        </a:rPr>
                        <a:t>4</a:t>
                      </a:r>
                    </a:p>
                  </a:txBody>
                  <a:tcPr anchor="ctr"/>
                </a:tc>
                <a:tc>
                  <a:txBody>
                    <a:bodyPr/>
                    <a:lstStyle/>
                    <a:p>
                      <a:pPr algn="ct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39</a:t>
                      </a:r>
                    </a:p>
                  </a:txBody>
                  <a:tcPr anchor="ctr"/>
                </a:tc>
                <a:extLst>
                  <a:ext uri="{0D108BD9-81ED-4DB2-BD59-A6C34878D82A}">
                    <a16:rowId xmlns:a16="http://schemas.microsoft.com/office/drawing/2014/main" val="4141405993"/>
                  </a:ext>
                </a:extLst>
              </a:tr>
              <a:tr h="859184">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KNN</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b="1" dirty="0">
                          <a:solidFill>
                            <a:schemeClr val="accent6"/>
                          </a:solidFill>
                          <a:latin typeface="Calibri" panose="020F0502020204030204" pitchFamily="34" charset="0"/>
                          <a:ea typeface="Calibri" panose="020F0502020204030204" pitchFamily="34" charset="0"/>
                          <a:cs typeface="Calibri" panose="020F0502020204030204" pitchFamily="34" charset="0"/>
                        </a:rPr>
                        <a:t>0.44</a:t>
                      </a:r>
                    </a:p>
                  </a:txBody>
                  <a:tcPr anchor="ctr"/>
                </a:tc>
                <a:tc>
                  <a:txBody>
                    <a:bodyPr/>
                    <a:lstStyle/>
                    <a:p>
                      <a:pPr algn="ctr"/>
                      <a:r>
                        <a:rPr lang="en-US" sz="1600" b="1" dirty="0">
                          <a:solidFill>
                            <a:schemeClr val="accent6"/>
                          </a:solidFill>
                          <a:latin typeface="Calibri" panose="020F0502020204030204" pitchFamily="34" charset="0"/>
                          <a:ea typeface="Calibri" panose="020F0502020204030204" pitchFamily="34" charset="0"/>
                          <a:cs typeface="Calibri" panose="020F0502020204030204" pitchFamily="34" charset="0"/>
                        </a:rPr>
                        <a:t>0.87</a:t>
                      </a:r>
                    </a:p>
                  </a:txBody>
                  <a:tcPr anchor="ctr"/>
                </a:tc>
                <a:tc>
                  <a:txBody>
                    <a:bodyPr/>
                    <a:lstStyle/>
                    <a:p>
                      <a:pPr algn="ct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4</a:t>
                      </a: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nchor="ctr"/>
                </a:tc>
                <a:extLst>
                  <a:ext uri="{0D108BD9-81ED-4DB2-BD59-A6C34878D82A}">
                    <a16:rowId xmlns:a16="http://schemas.microsoft.com/office/drawing/2014/main" val="851054523"/>
                  </a:ext>
                </a:extLst>
              </a:tr>
              <a:tr h="893551">
                <a:tc>
                  <a:txBody>
                    <a:bodyPr/>
                    <a:lstStyle/>
                    <a:p>
                      <a:pPr algn="ctr"/>
                      <a:r>
                        <a:rPr lang="vi-VN" sz="1400" b="0">
                          <a:latin typeface="Calibri" panose="020F0502020204030204" pitchFamily="34" charset="0"/>
                          <a:ea typeface="Calibri" panose="020F0502020204030204" pitchFamily="34" charset="0"/>
                          <a:cs typeface="Calibri" panose="020F0502020204030204" pitchFamily="34" charset="0"/>
                        </a:rPr>
                        <a:t>Softmax Regression</a:t>
                      </a:r>
                      <a:endParaRPr lang="en-US" sz="1400" b="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0.</a:t>
                      </a:r>
                      <a:r>
                        <a:rPr lang="vi-VN" sz="1600" dirty="0">
                          <a:latin typeface="Calibri" panose="020F0502020204030204" pitchFamily="34" charset="0"/>
                          <a:ea typeface="Calibri" panose="020F0502020204030204" pitchFamily="34" charset="0"/>
                          <a:cs typeface="Calibri" panose="020F0502020204030204" pitchFamily="34" charset="0"/>
                        </a:rPr>
                        <a:t>44</a:t>
                      </a:r>
                      <a:endParaRPr lang="en-US" sz="16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0.</a:t>
                      </a:r>
                      <a:r>
                        <a:rPr lang="vi-VN" sz="1600" dirty="0">
                          <a:latin typeface="Calibri" panose="020F0502020204030204" pitchFamily="34" charset="0"/>
                          <a:ea typeface="Calibri" panose="020F0502020204030204" pitchFamily="34" charset="0"/>
                          <a:cs typeface="Calibri" panose="020F0502020204030204" pitchFamily="34" charset="0"/>
                        </a:rPr>
                        <a:t>9</a:t>
                      </a:r>
                      <a:r>
                        <a:rPr lang="en-US" sz="1600" dirty="0">
                          <a:latin typeface="Calibri" panose="020F0502020204030204" pitchFamily="34" charset="0"/>
                          <a:ea typeface="Calibri" panose="020F0502020204030204" pitchFamily="34" charset="0"/>
                          <a:cs typeface="Calibri" panose="020F0502020204030204" pitchFamily="34" charset="0"/>
                        </a:rPr>
                        <a:t>2</a:t>
                      </a:r>
                    </a:p>
                  </a:txBody>
                  <a:tcPr anchor="ctr"/>
                </a:tc>
                <a:tc>
                  <a:txBody>
                    <a:bodyPr/>
                    <a:lstStyle/>
                    <a:p>
                      <a:pPr algn="ct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4</a:t>
                      </a: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8</a:t>
                      </a:r>
                    </a:p>
                  </a:txBody>
                  <a:tcPr anchor="ctr"/>
                </a:tc>
                <a:extLst>
                  <a:ext uri="{0D108BD9-81ED-4DB2-BD59-A6C34878D82A}">
                    <a16:rowId xmlns:a16="http://schemas.microsoft.com/office/drawing/2014/main" val="3165885888"/>
                  </a:ext>
                </a:extLst>
              </a:tr>
              <a:tr h="767537">
                <a:tc>
                  <a:txBody>
                    <a:bodyPr/>
                    <a:lstStyle/>
                    <a:p>
                      <a:pPr algn="ctr"/>
                      <a:r>
                        <a:rPr lang="vi-VN" sz="1400" b="1">
                          <a:solidFill>
                            <a:schemeClr val="accent2"/>
                          </a:solidFill>
                          <a:latin typeface="Calibri" panose="020F0502020204030204" pitchFamily="34" charset="0"/>
                          <a:ea typeface="Calibri" panose="020F0502020204030204" pitchFamily="34" charset="0"/>
                          <a:cs typeface="Calibri" panose="020F0502020204030204" pitchFamily="34" charset="0"/>
                        </a:rPr>
                        <a:t>Average</a:t>
                      </a:r>
                      <a:endParaRPr lang="en-US" sz="1400" b="1">
                        <a:solidFill>
                          <a:schemeClr val="accent2"/>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0.48</a:t>
                      </a:r>
                    </a:p>
                  </a:txBody>
                  <a:tcPr anchor="ctr"/>
                </a:tc>
                <a:tc>
                  <a:txBody>
                    <a:bodyPr/>
                    <a:lstStyle/>
                    <a:p>
                      <a:pPr algn="ct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0" dirty="0">
                          <a:solidFill>
                            <a:schemeClr val="tx1"/>
                          </a:solidFill>
                          <a:latin typeface="Calibri" panose="020F0502020204030204" pitchFamily="34" charset="0"/>
                          <a:ea typeface="Calibri" panose="020F0502020204030204" pitchFamily="34" charset="0"/>
                          <a:cs typeface="Calibri" panose="020F0502020204030204" pitchFamily="34" charset="0"/>
                        </a:rPr>
                        <a:t>9</a:t>
                      </a:r>
                      <a:r>
                        <a:rPr lang="en-US" sz="1600" b="0"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nchor="ctr"/>
                </a:tc>
                <a:tc>
                  <a:txBody>
                    <a:bodyPr/>
                    <a:lstStyle/>
                    <a:p>
                      <a:pPr algn="ctr"/>
                      <a:r>
                        <a:rPr lang="vi-VN" sz="1600" b="1"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0.</a:t>
                      </a:r>
                      <a:r>
                        <a:rPr lang="vi-VN" sz="16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nchor="ctr"/>
                </a:tc>
                <a:extLst>
                  <a:ext uri="{0D108BD9-81ED-4DB2-BD59-A6C34878D82A}">
                    <a16:rowId xmlns:a16="http://schemas.microsoft.com/office/drawing/2014/main" val="2153478265"/>
                  </a:ext>
                </a:extLst>
              </a:tr>
            </a:tbl>
          </a:graphicData>
        </a:graphic>
      </p:graphicFrame>
      <p:graphicFrame>
        <p:nvGraphicFramePr>
          <p:cNvPr id="6" name="Chart 5">
            <a:extLst>
              <a:ext uri="{FF2B5EF4-FFF2-40B4-BE49-F238E27FC236}">
                <a16:creationId xmlns:a16="http://schemas.microsoft.com/office/drawing/2014/main" id="{1C716BCA-D63E-EB1E-DECB-EE98AF41795B}"/>
              </a:ext>
            </a:extLst>
          </p:cNvPr>
          <p:cNvGraphicFramePr/>
          <p:nvPr>
            <p:extLst>
              <p:ext uri="{D42A27DB-BD31-4B8C-83A1-F6EECF244321}">
                <p14:modId xmlns:p14="http://schemas.microsoft.com/office/powerpoint/2010/main" val="4125998052"/>
              </p:ext>
            </p:extLst>
          </p:nvPr>
        </p:nvGraphicFramePr>
        <p:xfrm>
          <a:off x="989674" y="1850397"/>
          <a:ext cx="5824152" cy="4741651"/>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D30B73CC-AC6B-53AF-AE34-27EC17F3D7FC}"/>
              </a:ext>
            </a:extLst>
          </p:cNvPr>
          <p:cNvSpPr txBox="1"/>
          <p:nvPr/>
        </p:nvSpPr>
        <p:spPr>
          <a:xfrm>
            <a:off x="8091056" y="6304561"/>
            <a:ext cx="3486044" cy="447754"/>
          </a:xfrm>
          <a:prstGeom prst="rect">
            <a:avLst/>
          </a:prstGeom>
          <a:noFill/>
        </p:spPr>
        <p:txBody>
          <a:bodyPr wrap="square" lIns="0" tIns="0" rIns="0" bIns="0" rtlCol="0">
            <a:noAutofit/>
          </a:bodyPr>
          <a:lstStyle/>
          <a:p>
            <a:pPr algn="r"/>
            <a:r>
              <a:rPr lang="vi-VN" sz="1400" b="1" i="1">
                <a:solidFill>
                  <a:schemeClr val="accent6"/>
                </a:solidFill>
                <a:latin typeface="Unilever Shilling" panose="020B0502020202020204" pitchFamily="34" charset="77"/>
                <a:cs typeface="Unilever Shilling" panose="020B0502020202020204" pitchFamily="34" charset="77"/>
              </a:rPr>
              <a:t>*Hệ đo lường:</a:t>
            </a:r>
            <a:r>
              <a:rPr lang="en-US" sz="1400" b="1" i="1">
                <a:solidFill>
                  <a:schemeClr val="accent6"/>
                </a:solidFill>
                <a:latin typeface="Unilever Shilling" panose="020B0502020202020204" pitchFamily="34" charset="77"/>
                <a:cs typeface="Unilever Shilling" panose="020B0502020202020204" pitchFamily="34" charset="77"/>
              </a:rPr>
              <a:t> </a:t>
            </a:r>
            <a:r>
              <a:rPr lang="vi-VN" sz="1400" b="1" i="1">
                <a:solidFill>
                  <a:schemeClr val="accent6"/>
                </a:solidFill>
                <a:latin typeface="Unilever Shilling" panose="020B0502020202020204" pitchFamily="34" charset="77"/>
                <a:cs typeface="Unilever Shilling" panose="020B0502020202020204" pitchFamily="34" charset="77"/>
              </a:rPr>
              <a:t>Macro F1-score</a:t>
            </a:r>
          </a:p>
          <a:p>
            <a:pPr algn="r"/>
            <a:r>
              <a:rPr lang="vi-VN" sz="1400" b="1" i="1">
                <a:solidFill>
                  <a:schemeClr val="accent6"/>
                </a:solidFill>
                <a:latin typeface="Unilever Shilling" panose="020B0502020202020204" pitchFamily="34" charset="77"/>
                <a:cs typeface="Unilever Shilling" panose="020B0502020202020204" pitchFamily="34" charset="77"/>
              </a:rPr>
              <a:t>*Tập dữ liệu: </a:t>
            </a:r>
            <a:r>
              <a:rPr lang="en-US" sz="1400" b="1" i="1">
                <a:solidFill>
                  <a:schemeClr val="accent6"/>
                </a:solidFill>
                <a:latin typeface="Unilever Shilling" panose="020B0502020202020204" pitchFamily="34" charset="77"/>
                <a:cs typeface="Unilever Shilling" panose="020B0502020202020204" pitchFamily="34" charset="77"/>
              </a:rPr>
              <a:t>Test</a:t>
            </a:r>
          </a:p>
        </p:txBody>
      </p:sp>
    </p:spTree>
    <p:extLst>
      <p:ext uri="{BB962C8B-B14F-4D97-AF65-F5344CB8AC3E}">
        <p14:creationId xmlns:p14="http://schemas.microsoft.com/office/powerpoint/2010/main" val="407263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387239" y="423637"/>
            <a:ext cx="5061269" cy="1882242"/>
          </a:xfrm>
          <a:prstGeom prst="rect">
            <a:avLst/>
          </a:prstGeom>
          <a:noFill/>
        </p:spPr>
        <p:txBody>
          <a:bodyPr wrap="square" lIns="0" tIns="0" rIns="0" bIns="0" rtlCol="0">
            <a:noAutofit/>
          </a:bodyPr>
          <a:lstStyle/>
          <a:p>
            <a:pPr algn="l"/>
            <a:r>
              <a:rPr lang="vi-VN" sz="6000" b="1">
                <a:solidFill>
                  <a:schemeClr val="tx2"/>
                </a:solidFill>
                <a:latin typeface="Unilever Shilling" panose="020B0502020202020204" pitchFamily="34" charset="77"/>
                <a:cs typeface="Unilever Shilling" panose="020B0502020202020204" pitchFamily="34" charset="77"/>
              </a:rPr>
              <a:t>DEMO</a:t>
            </a:r>
            <a:endParaRPr lang="en-US" sz="60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Tree>
    <p:extLst>
      <p:ext uri="{BB962C8B-B14F-4D97-AF65-F5344CB8AC3E}">
        <p14:creationId xmlns:p14="http://schemas.microsoft.com/office/powerpoint/2010/main" val="4151038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591473" y="1481901"/>
            <a:ext cx="2045805" cy="346983"/>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HSV Histogram</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pic>
        <p:nvPicPr>
          <p:cNvPr id="1028" name="Picture 4">
            <a:extLst>
              <a:ext uri="{FF2B5EF4-FFF2-40B4-BE49-F238E27FC236}">
                <a16:creationId xmlns:a16="http://schemas.microsoft.com/office/drawing/2014/main" id="{6FAB4466-D44E-3C06-5AA3-C4C973C80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387" y="330593"/>
            <a:ext cx="5760000" cy="264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2DD1AE97-F3BE-5EC0-9BA9-3A7EBDFFF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0387" y="3322912"/>
            <a:ext cx="5760000" cy="26374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905FDA-8A82-3E72-695B-0D878B7F5CEA}"/>
              </a:ext>
            </a:extLst>
          </p:cNvPr>
          <p:cNvSpPr txBox="1"/>
          <p:nvPr/>
        </p:nvSpPr>
        <p:spPr>
          <a:xfrm>
            <a:off x="1591473" y="4468157"/>
            <a:ext cx="2045805" cy="346983"/>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Resnet18</a:t>
            </a:r>
            <a:endParaRPr lang="en-US" sz="2400" b="1">
              <a:solidFill>
                <a:schemeClr val="tx2"/>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677173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591473" y="1481901"/>
            <a:ext cx="2045805" cy="346983"/>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HSV Histogram</a:t>
            </a:r>
            <a:endParaRPr lang="en-US" sz="2400" b="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3" name="TextBox 12">
            <a:extLst>
              <a:ext uri="{FF2B5EF4-FFF2-40B4-BE49-F238E27FC236}">
                <a16:creationId xmlns:a16="http://schemas.microsoft.com/office/drawing/2014/main" id="{4D905FDA-8A82-3E72-695B-0D878B7F5CEA}"/>
              </a:ext>
            </a:extLst>
          </p:cNvPr>
          <p:cNvSpPr txBox="1"/>
          <p:nvPr/>
        </p:nvSpPr>
        <p:spPr>
          <a:xfrm>
            <a:off x="1591473" y="4468157"/>
            <a:ext cx="2045805" cy="346983"/>
          </a:xfrm>
          <a:prstGeom prst="rect">
            <a:avLst/>
          </a:prstGeom>
          <a:noFill/>
        </p:spPr>
        <p:txBody>
          <a:bodyPr wrap="square" lIns="0" tIns="0" rIns="0" bIns="0" rtlCol="0">
            <a:noAutofit/>
          </a:bodyPr>
          <a:lstStyle/>
          <a:p>
            <a:pPr algn="ctr"/>
            <a:r>
              <a:rPr lang="vi-VN" sz="2400" b="1">
                <a:solidFill>
                  <a:schemeClr val="tx2"/>
                </a:solidFill>
                <a:latin typeface="Unilever Shilling" panose="020B0502020202020204" pitchFamily="34" charset="77"/>
                <a:cs typeface="Unilever Shilling" panose="020B0502020202020204" pitchFamily="34" charset="77"/>
              </a:rPr>
              <a:t>Resnet18</a:t>
            </a:r>
            <a:endParaRPr lang="en-US" sz="2400" b="1">
              <a:solidFill>
                <a:schemeClr val="tx2"/>
              </a:solidFill>
              <a:latin typeface="Unilever Shilling" panose="020B0502020202020204" pitchFamily="34" charset="77"/>
              <a:cs typeface="Unilever Shilling" panose="020B0502020202020204" pitchFamily="34" charset="77"/>
            </a:endParaRPr>
          </a:p>
        </p:txBody>
      </p:sp>
      <p:pic>
        <p:nvPicPr>
          <p:cNvPr id="2" name="Picture 6">
            <a:extLst>
              <a:ext uri="{FF2B5EF4-FFF2-40B4-BE49-F238E27FC236}">
                <a16:creationId xmlns:a16="http://schemas.microsoft.com/office/drawing/2014/main" id="{7DBA2810-4CE6-D225-B815-1C02F4BFF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567" y="478760"/>
            <a:ext cx="6480000" cy="23532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943A21D2-532C-9AAE-CF46-011783165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567" y="3465016"/>
            <a:ext cx="6480000" cy="235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616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Lý Do Lựa Chọn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grpSp>
        <p:nvGrpSpPr>
          <p:cNvPr id="15" name="Group 14">
            <a:extLst>
              <a:ext uri="{FF2B5EF4-FFF2-40B4-BE49-F238E27FC236}">
                <a16:creationId xmlns:a16="http://schemas.microsoft.com/office/drawing/2014/main" id="{76C770DF-AB80-DA0A-809E-268DF4936117}"/>
              </a:ext>
            </a:extLst>
          </p:cNvPr>
          <p:cNvGrpSpPr/>
          <p:nvPr/>
        </p:nvGrpSpPr>
        <p:grpSpPr>
          <a:xfrm>
            <a:off x="1317475" y="1043714"/>
            <a:ext cx="9557049" cy="4242904"/>
            <a:chOff x="1367624" y="1717482"/>
            <a:chExt cx="9557049" cy="4242904"/>
          </a:xfrm>
        </p:grpSpPr>
        <p:sp>
          <p:nvSpPr>
            <p:cNvPr id="6" name="Rectangle: Rounded Corners 5">
              <a:extLst>
                <a:ext uri="{FF2B5EF4-FFF2-40B4-BE49-F238E27FC236}">
                  <a16:creationId xmlns:a16="http://schemas.microsoft.com/office/drawing/2014/main" id="{CE57EEE0-1171-5CF6-5184-4489CABA7613}"/>
                </a:ext>
              </a:extLst>
            </p:cNvPr>
            <p:cNvSpPr/>
            <p:nvPr/>
          </p:nvSpPr>
          <p:spPr>
            <a:xfrm>
              <a:off x="4203860" y="1720757"/>
              <a:ext cx="6720813" cy="170824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en-US" b="1">
                  <a:solidFill>
                    <a:schemeClr val="tx1"/>
                  </a:solidFill>
                  <a:latin typeface="Unilever Shilling" panose="020B0502020202020204" pitchFamily="34" charset="77"/>
                  <a:cs typeface="Unilever Shilling" panose="020B0502020202020204" pitchFamily="34" charset="77"/>
                </a:rPr>
                <a:t>“</a:t>
              </a:r>
              <a:r>
                <a:rPr lang="en-US" b="1">
                  <a:solidFill>
                    <a:schemeClr val="accent6"/>
                  </a:solidFill>
                  <a:latin typeface="Unilever Shilling" panose="020B0502020202020204" pitchFamily="34" charset="77"/>
                  <a:cs typeface="Unilever Shilling" panose="020B0502020202020204" pitchFamily="34" charset="77"/>
                </a:rPr>
                <a:t>40</a:t>
              </a:r>
              <a:r>
                <a:rPr lang="en-US" b="1">
                  <a:solidFill>
                    <a:schemeClr val="tx1"/>
                  </a:solidFill>
                  <a:latin typeface="Unilever Shilling" panose="020B0502020202020204" pitchFamily="34" charset="77"/>
                  <a:cs typeface="Unilever Shilling" panose="020B0502020202020204" pitchFamily="34" charset="77"/>
                </a:rPr>
                <a:t> </a:t>
              </a:r>
              <a:r>
                <a:rPr lang="en-US" b="1">
                  <a:solidFill>
                    <a:schemeClr val="accent6"/>
                  </a:solidFill>
                  <a:latin typeface="Unilever Shilling" panose="020B0502020202020204" pitchFamily="34" charset="77"/>
                  <a:cs typeface="Unilever Shilling" panose="020B0502020202020204" pitchFamily="34" charset="77"/>
                </a:rPr>
                <a:t>percent</a:t>
              </a:r>
              <a:r>
                <a:rPr lang="en-US" b="1">
                  <a:solidFill>
                    <a:schemeClr val="tx1"/>
                  </a:solidFill>
                  <a:latin typeface="Unilever Shilling" panose="020B0502020202020204" pitchFamily="34" charset="77"/>
                  <a:cs typeface="Unilever Shilling" panose="020B0502020202020204" pitchFamily="34" charset="77"/>
                </a:rPr>
                <a:t> of agricultural crops are lost every year due to pests yet more than </a:t>
              </a:r>
              <a:r>
                <a:rPr lang="en-US" b="1">
                  <a:solidFill>
                    <a:schemeClr val="accent6"/>
                  </a:solidFill>
                  <a:latin typeface="Unilever Shilling" panose="020B0502020202020204" pitchFamily="34" charset="77"/>
                  <a:cs typeface="Unilever Shilling" panose="020B0502020202020204" pitchFamily="34" charset="77"/>
                </a:rPr>
                <a:t>800 million </a:t>
              </a:r>
              <a:r>
                <a:rPr lang="en-US" b="1">
                  <a:solidFill>
                    <a:schemeClr val="tx1"/>
                  </a:solidFill>
                  <a:latin typeface="Unilever Shilling" panose="020B0502020202020204" pitchFamily="34" charset="77"/>
                  <a:cs typeface="Unilever Shilling" panose="020B0502020202020204" pitchFamily="34" charset="77"/>
                </a:rPr>
                <a:t>people were hungry in </a:t>
              </a:r>
              <a:r>
                <a:rPr lang="en-US" b="1">
                  <a:solidFill>
                    <a:schemeClr val="accent6"/>
                  </a:solidFill>
                  <a:latin typeface="Unilever Shilling" panose="020B0502020202020204" pitchFamily="34" charset="77"/>
                  <a:cs typeface="Unilever Shilling" panose="020B0502020202020204" pitchFamily="34" charset="77"/>
                </a:rPr>
                <a:t>2022</a:t>
              </a:r>
              <a:r>
                <a:rPr lang="en-US" b="1">
                  <a:solidFill>
                    <a:schemeClr val="tx1"/>
                  </a:solidFill>
                  <a:latin typeface="Unilever Shilling" panose="020B0502020202020204" pitchFamily="34" charset="77"/>
                  <a:cs typeface="Unilever Shilling" panose="020B0502020202020204" pitchFamily="34" charset="77"/>
                </a:rPr>
                <a:t>, according to FAO estimates. Let this irony not be lost on us. Furthermore, some </a:t>
              </a:r>
              <a:r>
                <a:rPr lang="en-US" b="1">
                  <a:solidFill>
                    <a:schemeClr val="accent6"/>
                  </a:solidFill>
                  <a:latin typeface="Unilever Shilling" panose="020B0502020202020204" pitchFamily="34" charset="77"/>
                  <a:cs typeface="Unilever Shilling" panose="020B0502020202020204" pitchFamily="34" charset="77"/>
                </a:rPr>
                <a:t>USD 220 billion </a:t>
              </a:r>
              <a:r>
                <a:rPr lang="en-US" b="1">
                  <a:solidFill>
                    <a:schemeClr val="tx1"/>
                  </a:solidFill>
                  <a:latin typeface="Unilever Shilling" panose="020B0502020202020204" pitchFamily="34" charset="77"/>
                  <a:cs typeface="Unilever Shilling" panose="020B0502020202020204" pitchFamily="34" charset="77"/>
                </a:rPr>
                <a:t>is lost in the global economy due to damages and/or disruptions from plant pests”</a:t>
              </a:r>
            </a:p>
          </p:txBody>
        </p:sp>
        <p:grpSp>
          <p:nvGrpSpPr>
            <p:cNvPr id="5" name="Group 4">
              <a:extLst>
                <a:ext uri="{FF2B5EF4-FFF2-40B4-BE49-F238E27FC236}">
                  <a16:creationId xmlns:a16="http://schemas.microsoft.com/office/drawing/2014/main" id="{7721D4FD-5CA0-0A3E-6573-2DE65E75DB60}"/>
                </a:ext>
              </a:extLst>
            </p:cNvPr>
            <p:cNvGrpSpPr/>
            <p:nvPr/>
          </p:nvGrpSpPr>
          <p:grpSpPr>
            <a:xfrm>
              <a:off x="1367624" y="1717482"/>
              <a:ext cx="2488759" cy="4242904"/>
              <a:chOff x="1367624" y="1717482"/>
              <a:chExt cx="2488759" cy="4242904"/>
            </a:xfrm>
          </p:grpSpPr>
          <p:grpSp>
            <p:nvGrpSpPr>
              <p:cNvPr id="3" name="Group 2">
                <a:extLst>
                  <a:ext uri="{FF2B5EF4-FFF2-40B4-BE49-F238E27FC236}">
                    <a16:creationId xmlns:a16="http://schemas.microsoft.com/office/drawing/2014/main" id="{A211DC57-68C3-CE55-666C-7E7784E4A8B2}"/>
                  </a:ext>
                </a:extLst>
              </p:cNvPr>
              <p:cNvGrpSpPr/>
              <p:nvPr/>
            </p:nvGrpSpPr>
            <p:grpSpPr>
              <a:xfrm>
                <a:off x="1367624" y="1717482"/>
                <a:ext cx="2488759" cy="4242904"/>
                <a:chOff x="1367624" y="1717482"/>
                <a:chExt cx="2488759" cy="4242904"/>
              </a:xfrm>
            </p:grpSpPr>
            <p:sp>
              <p:nvSpPr>
                <p:cNvPr id="31" name="Rectangle: Rounded Corners 30">
                  <a:extLst>
                    <a:ext uri="{FF2B5EF4-FFF2-40B4-BE49-F238E27FC236}">
                      <a16:creationId xmlns:a16="http://schemas.microsoft.com/office/drawing/2014/main" id="{A995A1C6-F9E5-2103-47F0-A52129D8B5A2}"/>
                    </a:ext>
                  </a:extLst>
                </p:cNvPr>
                <p:cNvSpPr/>
                <p:nvPr/>
              </p:nvSpPr>
              <p:spPr>
                <a:xfrm>
                  <a:off x="1367624"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drone flying over a field of lettuce&#10;&#10;Description automatically generated">
                  <a:extLst>
                    <a:ext uri="{FF2B5EF4-FFF2-40B4-BE49-F238E27FC236}">
                      <a16:creationId xmlns:a16="http://schemas.microsoft.com/office/drawing/2014/main" id="{769192CD-98B9-A0FA-D4A0-338B8F898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269" y="1812233"/>
                  <a:ext cx="2155468" cy="2155468"/>
                </a:xfrm>
                <a:prstGeom prst="roundRect">
                  <a:avLst/>
                </a:prstGeom>
              </p:spPr>
            </p:pic>
          </p:grpSp>
          <p:sp>
            <p:nvSpPr>
              <p:cNvPr id="32" name="TextBox 31">
                <a:extLst>
                  <a:ext uri="{FF2B5EF4-FFF2-40B4-BE49-F238E27FC236}">
                    <a16:creationId xmlns:a16="http://schemas.microsoft.com/office/drawing/2014/main" id="{B9F6B96A-0541-DC88-A17A-7BD3CC0EE681}"/>
                  </a:ext>
                </a:extLst>
              </p:cNvPr>
              <p:cNvSpPr txBox="1"/>
              <p:nvPr/>
            </p:nvSpPr>
            <p:spPr>
              <a:xfrm>
                <a:off x="1534269" y="4669845"/>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Phát hiện &amp; Kiểm soát côn trùng gây hại</a:t>
                </a:r>
                <a:endParaRPr lang="en-US" b="1">
                  <a:solidFill>
                    <a:schemeClr val="bg1"/>
                  </a:solidFill>
                  <a:latin typeface="Unilever Shilling" panose="020B0502020202020204" pitchFamily="34" charset="77"/>
                  <a:cs typeface="Unilever Shilling" panose="020B0502020202020204" pitchFamily="34" charset="77"/>
                </a:endParaRPr>
              </a:p>
            </p:txBody>
          </p:sp>
        </p:grpSp>
      </p:grpSp>
      <p:pic>
        <p:nvPicPr>
          <p:cNvPr id="2" name="Picture 1">
            <a:extLst>
              <a:ext uri="{FF2B5EF4-FFF2-40B4-BE49-F238E27FC236}">
                <a16:creationId xmlns:a16="http://schemas.microsoft.com/office/drawing/2014/main" id="{1E131D59-0D3A-0F38-27CB-959E9C7FA132}"/>
              </a:ext>
            </a:extLst>
          </p:cNvPr>
          <p:cNvPicPr>
            <a:picLocks noChangeAspect="1"/>
          </p:cNvPicPr>
          <p:nvPr/>
        </p:nvPicPr>
        <p:blipFill>
          <a:blip r:embed="rId5"/>
          <a:stretch>
            <a:fillRect/>
          </a:stretch>
        </p:blipFill>
        <p:spPr>
          <a:xfrm>
            <a:off x="4235037" y="3419017"/>
            <a:ext cx="6749049" cy="3214101"/>
          </a:xfrm>
          <a:prstGeom prst="rect">
            <a:avLst/>
          </a:prstGeom>
        </p:spPr>
      </p:pic>
    </p:spTree>
    <p:extLst>
      <p:ext uri="{BB962C8B-B14F-4D97-AF65-F5344CB8AC3E}">
        <p14:creationId xmlns:p14="http://schemas.microsoft.com/office/powerpoint/2010/main" val="27802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Lý Do Lựa Chọn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4153711" y="1046990"/>
            <a:ext cx="6720813" cy="159995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b="1">
                <a:solidFill>
                  <a:schemeClr val="tx1"/>
                </a:solidFill>
                <a:latin typeface="Unilever Shilling" panose="020B0502020202020204" pitchFamily="34" charset="77"/>
                <a:cs typeface="Unilever Shilling" panose="020B0502020202020204" pitchFamily="34" charset="77"/>
              </a:rPr>
              <a:t>Một số mô hình phát hiện côn trùng thông minh hiện nay:</a:t>
            </a:r>
          </a:p>
          <a:p>
            <a:pPr marL="285750" indent="-285750" algn="l">
              <a:buFont typeface="Arial" panose="020B0604020202020204" pitchFamily="34" charset="0"/>
              <a:buChar char="•"/>
            </a:pPr>
            <a:r>
              <a:rPr lang="vi-VN">
                <a:solidFill>
                  <a:schemeClr val="tx1"/>
                </a:solidFill>
                <a:latin typeface="Unilever Shilling" panose="020B0502020202020204" pitchFamily="34" charset="77"/>
                <a:cs typeface="Unilever Shilling" panose="020B0502020202020204" pitchFamily="34" charset="77"/>
                <a:hlinkClick r:id="rId4"/>
              </a:rPr>
              <a:t>I</a:t>
            </a:r>
            <a:r>
              <a:rPr lang="en-US" err="1">
                <a:solidFill>
                  <a:schemeClr val="tx1"/>
                </a:solidFill>
                <a:latin typeface="Unilever Shilling" panose="020B0502020202020204" pitchFamily="34" charset="77"/>
                <a:cs typeface="Unilever Shilling" panose="020B0502020202020204" pitchFamily="34" charset="77"/>
                <a:hlinkClick r:id="rId4"/>
              </a:rPr>
              <a:t>ntelligent</a:t>
            </a:r>
            <a:r>
              <a:rPr lang="en-US">
                <a:solidFill>
                  <a:schemeClr val="tx1"/>
                </a:solidFill>
                <a:latin typeface="Unilever Shilling" panose="020B0502020202020204" pitchFamily="34" charset="77"/>
                <a:cs typeface="Unilever Shilling" panose="020B0502020202020204" pitchFamily="34" charset="77"/>
                <a:hlinkClick r:id="rId4"/>
              </a:rPr>
              <a:t> pest recognition system (IPRS)</a:t>
            </a:r>
            <a:r>
              <a:rPr lang="vi-VN">
                <a:solidFill>
                  <a:schemeClr val="tx1"/>
                </a:solidFill>
                <a:latin typeface="Unilever Shilling" panose="020B0502020202020204" pitchFamily="34" charset="77"/>
                <a:cs typeface="Unilever Shilling" panose="020B0502020202020204" pitchFamily="34" charset="77"/>
              </a:rPr>
              <a:t> - </a:t>
            </a:r>
            <a:r>
              <a:rPr lang="vi-VN" err="1">
                <a:solidFill>
                  <a:schemeClr val="tx1"/>
                </a:solidFill>
                <a:latin typeface="Unilever Shilling" panose="020B0502020202020204" pitchFamily="34" charset="77"/>
                <a:cs typeface="Unilever Shilling" panose="020B0502020202020204" pitchFamily="34" charset="77"/>
              </a:rPr>
              <a:t>India</a:t>
            </a:r>
            <a:endParaRPr lang="vi-VN">
              <a:solidFill>
                <a:schemeClr val="tx1"/>
              </a:solidFill>
              <a:latin typeface="Unilever Shilling" panose="020B0502020202020204" pitchFamily="34" charset="77"/>
              <a:cs typeface="Unilever Shilling" panose="020B0502020202020204" pitchFamily="34" charset="77"/>
            </a:endParaRPr>
          </a:p>
          <a:p>
            <a:pPr marL="285750" indent="-285750" algn="l">
              <a:buFont typeface="Arial" panose="020B0604020202020204" pitchFamily="34" charset="0"/>
              <a:buChar char="•"/>
            </a:pPr>
            <a:r>
              <a:rPr lang="en-US">
                <a:solidFill>
                  <a:schemeClr val="tx1"/>
                </a:solidFill>
                <a:latin typeface="Unilever Shilling" panose="020B0502020202020204" pitchFamily="34" charset="77"/>
                <a:cs typeface="Unilever Shilling" panose="020B0502020202020204" pitchFamily="34" charset="77"/>
                <a:hlinkClick r:id="rId5"/>
              </a:rPr>
              <a:t>A Vision-Based Counting and Recognition System for Flying Insects in Intelligent Agriculture</a:t>
            </a:r>
            <a:r>
              <a:rPr lang="vi-VN">
                <a:solidFill>
                  <a:schemeClr val="tx1"/>
                </a:solidFill>
                <a:latin typeface="Unilever Shilling" panose="020B0502020202020204" pitchFamily="34" charset="77"/>
                <a:cs typeface="Unilever Shilling" panose="020B0502020202020204" pitchFamily="34" charset="77"/>
              </a:rPr>
              <a:t> - </a:t>
            </a:r>
            <a:r>
              <a:rPr lang="vi-VN" err="1">
                <a:solidFill>
                  <a:schemeClr val="tx1"/>
                </a:solidFill>
                <a:latin typeface="Unilever Shilling" panose="020B0502020202020204" pitchFamily="34" charset="77"/>
                <a:cs typeface="Unilever Shilling" panose="020B0502020202020204" pitchFamily="34" charset="77"/>
              </a:rPr>
              <a:t>China</a:t>
            </a:r>
            <a:endParaRPr lang="vi-VN">
              <a:solidFill>
                <a:schemeClr val="tx1"/>
              </a:solidFill>
              <a:latin typeface="Unilever Shilling" panose="020B0502020202020204" pitchFamily="34" charset="77"/>
              <a:cs typeface="Unilever Shilling" panose="020B0502020202020204" pitchFamily="34" charset="77"/>
            </a:endParaRPr>
          </a:p>
        </p:txBody>
      </p:sp>
      <p:grpSp>
        <p:nvGrpSpPr>
          <p:cNvPr id="2" name="Group 1">
            <a:extLst>
              <a:ext uri="{FF2B5EF4-FFF2-40B4-BE49-F238E27FC236}">
                <a16:creationId xmlns:a16="http://schemas.microsoft.com/office/drawing/2014/main" id="{B1E8927B-5D6C-64B6-3644-130A8DCAABA6}"/>
              </a:ext>
            </a:extLst>
          </p:cNvPr>
          <p:cNvGrpSpPr/>
          <p:nvPr/>
        </p:nvGrpSpPr>
        <p:grpSpPr>
          <a:xfrm>
            <a:off x="1317476" y="1046989"/>
            <a:ext cx="2488759" cy="4242904"/>
            <a:chOff x="4851620" y="1717482"/>
            <a:chExt cx="2488759" cy="4242904"/>
          </a:xfrm>
        </p:grpSpPr>
        <p:grpSp>
          <p:nvGrpSpPr>
            <p:cNvPr id="4" name="Group 3">
              <a:extLst>
                <a:ext uri="{FF2B5EF4-FFF2-40B4-BE49-F238E27FC236}">
                  <a16:creationId xmlns:a16="http://schemas.microsoft.com/office/drawing/2014/main" id="{9C08F3D3-1C89-4ED7-227F-1096218B94FD}"/>
                </a:ext>
              </a:extLst>
            </p:cNvPr>
            <p:cNvGrpSpPr/>
            <p:nvPr/>
          </p:nvGrpSpPr>
          <p:grpSpPr>
            <a:xfrm>
              <a:off x="4851620" y="1717482"/>
              <a:ext cx="2488759" cy="4242904"/>
              <a:chOff x="4851620" y="1717482"/>
              <a:chExt cx="2488759" cy="4242904"/>
            </a:xfrm>
          </p:grpSpPr>
          <p:sp>
            <p:nvSpPr>
              <p:cNvPr id="13" name="Rectangle: Rounded Corners 12">
                <a:extLst>
                  <a:ext uri="{FF2B5EF4-FFF2-40B4-BE49-F238E27FC236}">
                    <a16:creationId xmlns:a16="http://schemas.microsoft.com/office/drawing/2014/main" id="{593F9EFF-3330-AE8B-B7FD-52B210D52537}"/>
                  </a:ext>
                </a:extLst>
              </p:cNvPr>
              <p:cNvSpPr/>
              <p:nvPr/>
            </p:nvSpPr>
            <p:spPr>
              <a:xfrm>
                <a:off x="4851620"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tractor spraying a field&#10;&#10;Description automatically generated">
                <a:extLst>
                  <a:ext uri="{FF2B5EF4-FFF2-40B4-BE49-F238E27FC236}">
                    <a16:creationId xmlns:a16="http://schemas.microsoft.com/office/drawing/2014/main" id="{8FA6CD6F-C1D9-3790-7B5F-2BB3AA83E6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8265" y="1812233"/>
                <a:ext cx="2155468" cy="2155468"/>
              </a:xfrm>
              <a:prstGeom prst="roundRect">
                <a:avLst/>
              </a:prstGeom>
            </p:spPr>
          </p:pic>
        </p:grpSp>
        <p:sp>
          <p:nvSpPr>
            <p:cNvPr id="12" name="TextBox 11">
              <a:extLst>
                <a:ext uri="{FF2B5EF4-FFF2-40B4-BE49-F238E27FC236}">
                  <a16:creationId xmlns:a16="http://schemas.microsoft.com/office/drawing/2014/main" id="{80AD6BB3-61D6-43E5-1FF6-05FC4B3D6587}"/>
                </a:ext>
              </a:extLst>
            </p:cNvPr>
            <p:cNvSpPr txBox="1"/>
            <p:nvPr/>
          </p:nvSpPr>
          <p:spPr>
            <a:xfrm>
              <a:off x="5018266" y="4669845"/>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Bảo vệ mùa màng &amp; Nâng cao năng suất</a:t>
              </a:r>
              <a:endParaRPr lang="en-US" b="1">
                <a:solidFill>
                  <a:schemeClr val="bg1"/>
                </a:solidFill>
                <a:latin typeface="Unilever Shilling" panose="020B0502020202020204" pitchFamily="34" charset="77"/>
                <a:cs typeface="Unilever Shilling" panose="020B0502020202020204" pitchFamily="34" charset="77"/>
              </a:endParaRPr>
            </a:p>
          </p:txBody>
        </p:sp>
      </p:grpSp>
    </p:spTree>
    <p:extLst>
      <p:ext uri="{BB962C8B-B14F-4D97-AF65-F5344CB8AC3E}">
        <p14:creationId xmlns:p14="http://schemas.microsoft.com/office/powerpoint/2010/main" val="274260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2831135-1975-80E8-199A-396B6C8E232C}"/>
              </a:ext>
            </a:extLst>
          </p:cNvPr>
          <p:cNvGrpSpPr/>
          <p:nvPr/>
        </p:nvGrpSpPr>
        <p:grpSpPr>
          <a:xfrm>
            <a:off x="1317475" y="1046989"/>
            <a:ext cx="2488759" cy="4242904"/>
            <a:chOff x="8335617" y="1717482"/>
            <a:chExt cx="2488759" cy="4242904"/>
          </a:xfrm>
        </p:grpSpPr>
        <p:grpSp>
          <p:nvGrpSpPr>
            <p:cNvPr id="5" name="Group 4">
              <a:extLst>
                <a:ext uri="{FF2B5EF4-FFF2-40B4-BE49-F238E27FC236}">
                  <a16:creationId xmlns:a16="http://schemas.microsoft.com/office/drawing/2014/main" id="{147EF713-F996-8E7F-3B7E-EEDF20B46DC6}"/>
                </a:ext>
              </a:extLst>
            </p:cNvPr>
            <p:cNvGrpSpPr/>
            <p:nvPr/>
          </p:nvGrpSpPr>
          <p:grpSpPr>
            <a:xfrm>
              <a:off x="8335617" y="1717482"/>
              <a:ext cx="2488759" cy="4242904"/>
              <a:chOff x="8335617" y="1717482"/>
              <a:chExt cx="2488759" cy="4242904"/>
            </a:xfrm>
          </p:grpSpPr>
          <p:sp>
            <p:nvSpPr>
              <p:cNvPr id="17" name="Rectangle: Rounded Corners 16">
                <a:extLst>
                  <a:ext uri="{FF2B5EF4-FFF2-40B4-BE49-F238E27FC236}">
                    <a16:creationId xmlns:a16="http://schemas.microsoft.com/office/drawing/2014/main" id="{F0443D75-3E63-60E6-5D89-4AD82E639532}"/>
                  </a:ext>
                </a:extLst>
              </p:cNvPr>
              <p:cNvSpPr/>
              <p:nvPr/>
            </p:nvSpPr>
            <p:spPr>
              <a:xfrm>
                <a:off x="8335617" y="1717482"/>
                <a:ext cx="2488759" cy="424290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greenhouse holding a tablet&#10;&#10;Description automatically generated">
                <a:extLst>
                  <a:ext uri="{FF2B5EF4-FFF2-40B4-BE49-F238E27FC236}">
                    <a16:creationId xmlns:a16="http://schemas.microsoft.com/office/drawing/2014/main" id="{BDE1A3DD-70C4-9775-C88D-A4AD65C8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2263" y="1812233"/>
                <a:ext cx="2155468" cy="2155468"/>
              </a:xfrm>
              <a:prstGeom prst="roundRect">
                <a:avLst/>
              </a:prstGeom>
            </p:spPr>
          </p:pic>
        </p:grpSp>
        <p:sp>
          <p:nvSpPr>
            <p:cNvPr id="15" name="TextBox 14">
              <a:extLst>
                <a:ext uri="{FF2B5EF4-FFF2-40B4-BE49-F238E27FC236}">
                  <a16:creationId xmlns:a16="http://schemas.microsoft.com/office/drawing/2014/main" id="{40CA0B4A-C99F-1D5C-CE0D-57C5CFF77278}"/>
                </a:ext>
              </a:extLst>
            </p:cNvPr>
            <p:cNvSpPr txBox="1"/>
            <p:nvPr/>
          </p:nvSpPr>
          <p:spPr>
            <a:xfrm>
              <a:off x="8502262" y="4669844"/>
              <a:ext cx="2155467" cy="588397"/>
            </a:xfrm>
            <a:prstGeom prst="rect">
              <a:avLst/>
            </a:prstGeom>
            <a:noFill/>
          </p:spPr>
          <p:txBody>
            <a:bodyPr wrap="square" lIns="0" tIns="0" rIns="0" bIns="0" rtlCol="0">
              <a:noAutofit/>
            </a:bodyPr>
            <a:lstStyle/>
            <a:p>
              <a:pPr algn="ctr"/>
              <a:r>
                <a:rPr lang="vi-VN" b="1">
                  <a:solidFill>
                    <a:schemeClr val="bg1"/>
                  </a:solidFill>
                  <a:latin typeface="Unilever Shilling" panose="020B0502020202020204" pitchFamily="34" charset="77"/>
                  <a:cs typeface="Unilever Shilling" panose="020B0502020202020204" pitchFamily="34" charset="77"/>
                </a:rPr>
                <a:t>Giáo dục &amp; Nâng cao nhận thức</a:t>
              </a:r>
              <a:endParaRPr lang="en-US" b="1">
                <a:solidFill>
                  <a:schemeClr val="bg1"/>
                </a:solidFill>
                <a:latin typeface="Unilever Shilling" panose="020B0502020202020204" pitchFamily="34" charset="77"/>
                <a:cs typeface="Unilever Shilling" panose="020B0502020202020204" pitchFamily="34" charset="77"/>
              </a:endParaRPr>
            </a:p>
          </p:txBody>
        </p:sp>
      </p:grpSp>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Lý Do Lựa Chọn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6" name="Rectangle: Rounded Corners 5">
            <a:extLst>
              <a:ext uri="{FF2B5EF4-FFF2-40B4-BE49-F238E27FC236}">
                <a16:creationId xmlns:a16="http://schemas.microsoft.com/office/drawing/2014/main" id="{CE57EEE0-1171-5CF6-5184-4489CABA7613}"/>
              </a:ext>
            </a:extLst>
          </p:cNvPr>
          <p:cNvSpPr/>
          <p:nvPr/>
        </p:nvSpPr>
        <p:spPr>
          <a:xfrm>
            <a:off x="4153711" y="1046990"/>
            <a:ext cx="6720813" cy="112832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Tính đến năm 2020, các trường, viện có 373 ngành nghề đào tạo. Trong đó bậc đại học có 88 ngành, cao đẳng là 112 ngành, với tỷ lệ ngành nông nghiệp lần lượt là </a:t>
            </a:r>
            <a:r>
              <a:rPr lang="vi-VN" b="1">
                <a:solidFill>
                  <a:schemeClr val="tx1"/>
                </a:solidFill>
                <a:latin typeface="Unilever Shilling" panose="020B0502020202020204" pitchFamily="34" charset="77"/>
                <a:cs typeface="Unilever Shilling" panose="020B0502020202020204" pitchFamily="34" charset="77"/>
              </a:rPr>
              <a:t>35,2% và 42,8%</a:t>
            </a:r>
            <a:endParaRPr lang="en-US" b="1">
              <a:solidFill>
                <a:schemeClr val="tx1"/>
              </a:solidFill>
              <a:latin typeface="Unilever Shilling" panose="020B0502020202020204" pitchFamily="34" charset="77"/>
              <a:cs typeface="Unilever Shilling" panose="020B0502020202020204" pitchFamily="34" charset="77"/>
            </a:endParaRPr>
          </a:p>
        </p:txBody>
      </p:sp>
      <p:graphicFrame>
        <p:nvGraphicFramePr>
          <p:cNvPr id="24" name="Chart 23">
            <a:extLst>
              <a:ext uri="{FF2B5EF4-FFF2-40B4-BE49-F238E27FC236}">
                <a16:creationId xmlns:a16="http://schemas.microsoft.com/office/drawing/2014/main" id="{DA12EB0A-44C3-F649-1C00-73E1BA19EB20}"/>
              </a:ext>
            </a:extLst>
          </p:cNvPr>
          <p:cNvGraphicFramePr/>
          <p:nvPr>
            <p:extLst>
              <p:ext uri="{D42A27DB-BD31-4B8C-83A1-F6EECF244321}">
                <p14:modId xmlns:p14="http://schemas.microsoft.com/office/powerpoint/2010/main" val="952082305"/>
              </p:ext>
            </p:extLst>
          </p:nvPr>
        </p:nvGraphicFramePr>
        <p:xfrm>
          <a:off x="4153711" y="2770996"/>
          <a:ext cx="6800235" cy="3817293"/>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a:extLst>
              <a:ext uri="{FF2B5EF4-FFF2-40B4-BE49-F238E27FC236}">
                <a16:creationId xmlns:a16="http://schemas.microsoft.com/office/drawing/2014/main" id="{EC09CDCA-96D4-ECD2-CE7F-CD8F838194FD}"/>
              </a:ext>
            </a:extLst>
          </p:cNvPr>
          <p:cNvSpPr txBox="1"/>
          <p:nvPr/>
        </p:nvSpPr>
        <p:spPr>
          <a:xfrm>
            <a:off x="4233133" y="2282642"/>
            <a:ext cx="6720813" cy="488354"/>
          </a:xfrm>
          <a:prstGeom prst="rect">
            <a:avLst/>
          </a:prstGeom>
          <a:noFill/>
        </p:spPr>
        <p:txBody>
          <a:bodyPr wrap="square" lIns="0" tIns="0" rIns="0" bIns="0" rtlCol="0">
            <a:noAutofit/>
          </a:bodyPr>
          <a:lstStyle/>
          <a:p>
            <a:pPr algn="l"/>
            <a:r>
              <a:rPr lang="en-US" sz="1600" i="1" err="1">
                <a:solidFill>
                  <a:schemeClr val="tx1"/>
                </a:solidFill>
                <a:latin typeface="Unilever Shilling" panose="020B0502020202020204" pitchFamily="34" charset="77"/>
                <a:cs typeface="Unilever Shilling" panose="020B0502020202020204" pitchFamily="34" charset="77"/>
                <a:hlinkClick r:id="rId6"/>
              </a:rPr>
              <a:t>Tìm</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giải</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pháp</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cho</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đào</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tạo</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nhân</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lực</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ngành</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nông</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nghiệp</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và</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phát</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triển</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nông</a:t>
            </a:r>
            <a:r>
              <a:rPr lang="en-US" sz="1600" i="1">
                <a:solidFill>
                  <a:schemeClr val="tx1"/>
                </a:solidFill>
                <a:latin typeface="Unilever Shilling" panose="020B0502020202020204" pitchFamily="34" charset="77"/>
                <a:cs typeface="Unilever Shilling" panose="020B0502020202020204" pitchFamily="34" charset="77"/>
                <a:hlinkClick r:id="rId6"/>
              </a:rPr>
              <a:t> </a:t>
            </a:r>
            <a:r>
              <a:rPr lang="en-US" sz="1600" i="1" err="1">
                <a:solidFill>
                  <a:schemeClr val="tx1"/>
                </a:solidFill>
                <a:latin typeface="Unilever Shilling" panose="020B0502020202020204" pitchFamily="34" charset="77"/>
                <a:cs typeface="Unilever Shilling" panose="020B0502020202020204" pitchFamily="34" charset="77"/>
                <a:hlinkClick r:id="rId6"/>
              </a:rPr>
              <a:t>thôn</a:t>
            </a:r>
            <a:r>
              <a:rPr lang="vi-VN" sz="1600" i="1">
                <a:solidFill>
                  <a:schemeClr val="tx1"/>
                </a:solidFill>
                <a:latin typeface="Unilever Shilling" panose="020B0502020202020204" pitchFamily="34" charset="77"/>
                <a:cs typeface="Unilever Shilling" panose="020B0502020202020204" pitchFamily="34" charset="77"/>
                <a:hlinkClick r:id="rId6"/>
              </a:rPr>
              <a:t> (Bộ Giáo dục và Đ</a:t>
            </a:r>
            <a:r>
              <a:rPr lang="vi-VN" sz="1600" i="1">
                <a:latin typeface="Unilever Shilling" panose="020B0502020202020204" pitchFamily="34" charset="77"/>
                <a:cs typeface="Unilever Shilling" panose="020B0502020202020204" pitchFamily="34" charset="77"/>
                <a:hlinkClick r:id="rId6"/>
              </a:rPr>
              <a:t>à</a:t>
            </a:r>
            <a:r>
              <a:rPr lang="vi-VN" sz="1600" i="1">
                <a:solidFill>
                  <a:schemeClr val="tx1"/>
                </a:solidFill>
                <a:latin typeface="Unilever Shilling" panose="020B0502020202020204" pitchFamily="34" charset="77"/>
                <a:cs typeface="Unilever Shilling" panose="020B0502020202020204" pitchFamily="34" charset="77"/>
                <a:hlinkClick r:id="rId6"/>
              </a:rPr>
              <a:t>o tạo Việt Nam)</a:t>
            </a:r>
            <a:endParaRPr lang="en-US" sz="1600" i="1">
              <a:solidFill>
                <a:schemeClr val="tx1"/>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1942265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Giới Thiệu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4" name="Rectangle: Rounded Corners 13">
            <a:extLst>
              <a:ext uri="{FF2B5EF4-FFF2-40B4-BE49-F238E27FC236}">
                <a16:creationId xmlns:a16="http://schemas.microsoft.com/office/drawing/2014/main" id="{08344528-DFB6-03EB-E74F-7A084A6D1F4D}"/>
              </a:ext>
            </a:extLst>
          </p:cNvPr>
          <p:cNvSpPr/>
          <p:nvPr/>
        </p:nvSpPr>
        <p:spPr>
          <a:xfrm>
            <a:off x="1077139" y="858742"/>
            <a:ext cx="10532970" cy="201376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endParaRPr lang="en-US">
              <a:solidFill>
                <a:schemeClr val="tx1"/>
              </a:solidFill>
              <a:latin typeface="Unilever Shilling" panose="020B0502020202020204" pitchFamily="34" charset="77"/>
              <a:cs typeface="Unilever Shilling" panose="020B0502020202020204" pitchFamily="34" charset="77"/>
            </a:endParaRPr>
          </a:p>
        </p:txBody>
      </p:sp>
      <p:sp>
        <p:nvSpPr>
          <p:cNvPr id="6" name="Rectangle: Rounded Corners 5">
            <a:extLst>
              <a:ext uri="{FF2B5EF4-FFF2-40B4-BE49-F238E27FC236}">
                <a16:creationId xmlns:a16="http://schemas.microsoft.com/office/drawing/2014/main" id="{F8C1442A-4F23-01BF-3119-F166C994F521}"/>
              </a:ext>
            </a:extLst>
          </p:cNvPr>
          <p:cNvSpPr/>
          <p:nvPr/>
        </p:nvSpPr>
        <p:spPr>
          <a:xfrm>
            <a:off x="1077139" y="3429000"/>
            <a:ext cx="10532970" cy="273326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endParaRPr lang="en-US">
              <a:solidFill>
                <a:schemeClr val="tx1"/>
              </a:solidFill>
              <a:latin typeface="Unilever Shilling" panose="020B0502020202020204" pitchFamily="34" charset="77"/>
              <a:cs typeface="Unilever Shilling" panose="020B0502020202020204" pitchFamily="34" charset="77"/>
            </a:endParaRPr>
          </a:p>
        </p:txBody>
      </p:sp>
      <p:sp>
        <p:nvSpPr>
          <p:cNvPr id="13" name="TextBox 12">
            <a:extLst>
              <a:ext uri="{FF2B5EF4-FFF2-40B4-BE49-F238E27FC236}">
                <a16:creationId xmlns:a16="http://schemas.microsoft.com/office/drawing/2014/main" id="{AAB5DDB1-DA25-20C9-3759-E9E84AF670E6}"/>
              </a:ext>
            </a:extLst>
          </p:cNvPr>
          <p:cNvSpPr txBox="1"/>
          <p:nvPr/>
        </p:nvSpPr>
        <p:spPr>
          <a:xfrm>
            <a:off x="1367901" y="1443216"/>
            <a:ext cx="5504873" cy="897708"/>
          </a:xfrm>
          <a:prstGeom prst="rect">
            <a:avLst/>
          </a:prstGeom>
          <a:noFill/>
        </p:spPr>
        <p:txBody>
          <a:bodyPr wrap="square" lIns="0" tIns="0" rIns="0" bIns="0" rtlCol="0">
            <a:noAutofit/>
          </a:bodyPr>
          <a:lstStyle/>
          <a:p>
            <a:pPr algn="l"/>
            <a:r>
              <a:rPr lang="vi-VN" b="1">
                <a:solidFill>
                  <a:schemeClr val="tx1"/>
                </a:solidFill>
                <a:latin typeface="Unilever Shilling" panose="020B0502020202020204" pitchFamily="34" charset="77"/>
                <a:cs typeface="Unilever Shilling" panose="020B0502020202020204" pitchFamily="34" charset="77"/>
              </a:rPr>
              <a:t>Input: </a:t>
            </a:r>
            <a:r>
              <a:rPr lang="vi-VN">
                <a:solidFill>
                  <a:schemeClr val="tx1"/>
                </a:solidFill>
                <a:latin typeface="Unilever Shilling" panose="020B0502020202020204" pitchFamily="34" charset="77"/>
                <a:cs typeface="Unilever Shilling" panose="020B0502020202020204" pitchFamily="34" charset="77"/>
              </a:rPr>
              <a:t>Ảnh số miêu tả một trong 8 loại côn trùng gây hại cho nông nghiệp</a:t>
            </a:r>
            <a:r>
              <a:rPr lang="en-US">
                <a:solidFill>
                  <a:schemeClr val="tx1"/>
                </a:solidFill>
                <a:latin typeface="Unilever Shilling" panose="020B0502020202020204" pitchFamily="34" charset="77"/>
                <a:cs typeface="Unilever Shilling" panose="020B0502020202020204" pitchFamily="34" charset="77"/>
              </a:rPr>
              <a:t>. </a:t>
            </a:r>
            <a:r>
              <a:rPr lang="vi-VN">
                <a:solidFill>
                  <a:schemeClr val="tx1"/>
                </a:solidFill>
                <a:latin typeface="Unilever Shilling" panose="020B0502020202020204" pitchFamily="34" charset="77"/>
                <a:cs typeface="Unilever Shilling" panose="020B0502020202020204" pitchFamily="34" charset="77"/>
              </a:rPr>
              <a:t>Không gian màu ảnh số là RGB</a:t>
            </a:r>
            <a:r>
              <a:rPr lang="en-US">
                <a:solidFill>
                  <a:schemeClr val="tx1"/>
                </a:solidFill>
                <a:latin typeface="Unilever Shilling" panose="020B0502020202020204" pitchFamily="34" charset="77"/>
                <a:cs typeface="Unilever Shilling" panose="020B0502020202020204" pitchFamily="34" charset="77"/>
              </a:rPr>
              <a:t>.</a:t>
            </a:r>
            <a:endParaRPr lang="vi-VN">
              <a:solidFill>
                <a:schemeClr val="tx1"/>
              </a:solidFill>
              <a:latin typeface="Unilever Shilling" panose="020B0502020202020204" pitchFamily="34" charset="77"/>
              <a:cs typeface="Unilever Shilling" panose="020B0502020202020204" pitchFamily="34" charset="77"/>
            </a:endParaRPr>
          </a:p>
        </p:txBody>
      </p:sp>
      <p:grpSp>
        <p:nvGrpSpPr>
          <p:cNvPr id="20" name="Group 19">
            <a:extLst>
              <a:ext uri="{FF2B5EF4-FFF2-40B4-BE49-F238E27FC236}">
                <a16:creationId xmlns:a16="http://schemas.microsoft.com/office/drawing/2014/main" id="{A8F19311-D40E-144F-6BE9-9FF9FDDE2016}"/>
              </a:ext>
            </a:extLst>
          </p:cNvPr>
          <p:cNvGrpSpPr/>
          <p:nvPr/>
        </p:nvGrpSpPr>
        <p:grpSpPr>
          <a:xfrm>
            <a:off x="7161698" y="1209104"/>
            <a:ext cx="4151845" cy="1359289"/>
            <a:chOff x="1505997" y="1627939"/>
            <a:chExt cx="7762070" cy="2541255"/>
          </a:xfrm>
        </p:grpSpPr>
        <p:pic>
          <p:nvPicPr>
            <p:cNvPr id="38" name="Picture 37" descr="A bug on a leaf&#10;&#10;Description automatically generated">
              <a:extLst>
                <a:ext uri="{FF2B5EF4-FFF2-40B4-BE49-F238E27FC236}">
                  <a16:creationId xmlns:a16="http://schemas.microsoft.com/office/drawing/2014/main" id="{9ABC8D33-F475-C0FB-25EC-5988C5E41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0238" y="1631756"/>
              <a:ext cx="1694463" cy="1270848"/>
            </a:xfrm>
            <a:prstGeom prst="rect">
              <a:avLst/>
            </a:prstGeom>
          </p:spPr>
        </p:pic>
        <p:pic>
          <p:nvPicPr>
            <p:cNvPr id="39" name="Picture 38" descr="A close-up of a green caterpillar&#10;&#10;Description automatically generated">
              <a:extLst>
                <a:ext uri="{FF2B5EF4-FFF2-40B4-BE49-F238E27FC236}">
                  <a16:creationId xmlns:a16="http://schemas.microsoft.com/office/drawing/2014/main" id="{B13A9688-6430-EDBB-9F8C-2634E1C6E8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7191" y="2895350"/>
              <a:ext cx="2118245" cy="1270848"/>
            </a:xfrm>
            <a:prstGeom prst="rect">
              <a:avLst/>
            </a:prstGeom>
          </p:spPr>
        </p:pic>
        <p:pic>
          <p:nvPicPr>
            <p:cNvPr id="40" name="Picture 39" descr="A close-up of a bug&#10;&#10;Description automatically generated">
              <a:extLst>
                <a:ext uri="{FF2B5EF4-FFF2-40B4-BE49-F238E27FC236}">
                  <a16:creationId xmlns:a16="http://schemas.microsoft.com/office/drawing/2014/main" id="{17EC5C5A-B3E0-EA34-43D8-248DDAB528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5716" y="1633096"/>
              <a:ext cx="2102351" cy="1276839"/>
            </a:xfrm>
            <a:prstGeom prst="rect">
              <a:avLst/>
            </a:prstGeom>
          </p:spPr>
        </p:pic>
        <p:pic>
          <p:nvPicPr>
            <p:cNvPr id="41" name="Picture 40" descr="A ladybug on a leaf&#10;&#10;Description automatically generated">
              <a:extLst>
                <a:ext uri="{FF2B5EF4-FFF2-40B4-BE49-F238E27FC236}">
                  <a16:creationId xmlns:a16="http://schemas.microsoft.com/office/drawing/2014/main" id="{16AA1CBF-C06D-08C8-0943-D5DC364E6F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5436" y="2892355"/>
              <a:ext cx="2182631" cy="1276839"/>
            </a:xfrm>
            <a:prstGeom prst="rect">
              <a:avLst/>
            </a:prstGeom>
          </p:spPr>
        </p:pic>
        <p:pic>
          <p:nvPicPr>
            <p:cNvPr id="42" name="Picture 41" descr="A close-up of a black beetle on a leaf&#10;&#10;Description automatically generated">
              <a:extLst>
                <a:ext uri="{FF2B5EF4-FFF2-40B4-BE49-F238E27FC236}">
                  <a16:creationId xmlns:a16="http://schemas.microsoft.com/office/drawing/2014/main" id="{061A88CC-8DFC-15BE-6AF3-B5E27B12F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3120" y="1627939"/>
              <a:ext cx="1802596" cy="1276839"/>
            </a:xfrm>
            <a:prstGeom prst="rect">
              <a:avLst/>
            </a:prstGeom>
          </p:spPr>
        </p:pic>
        <p:pic>
          <p:nvPicPr>
            <p:cNvPr id="43" name="Picture 42" descr="A close-up of a bee on a leaf&#10;&#10;Description automatically generated">
              <a:extLst>
                <a:ext uri="{FF2B5EF4-FFF2-40B4-BE49-F238E27FC236}">
                  <a16:creationId xmlns:a16="http://schemas.microsoft.com/office/drawing/2014/main" id="{224D00F8-1EB5-5C27-E206-F671DE440F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5999" y="1627939"/>
              <a:ext cx="2164240" cy="1276837"/>
            </a:xfrm>
            <a:prstGeom prst="rect">
              <a:avLst/>
            </a:prstGeom>
          </p:spPr>
        </p:pic>
        <p:pic>
          <p:nvPicPr>
            <p:cNvPr id="44" name="Picture 43" descr="A bug on a leaf&#10;&#10;Description automatically generated">
              <a:extLst>
                <a:ext uri="{FF2B5EF4-FFF2-40B4-BE49-F238E27FC236}">
                  <a16:creationId xmlns:a16="http://schemas.microsoft.com/office/drawing/2014/main" id="{4D0CA4DC-E7FE-82A5-9E30-26E601DF7D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5997" y="2891081"/>
              <a:ext cx="2243760" cy="1262115"/>
            </a:xfrm>
            <a:prstGeom prst="rect">
              <a:avLst/>
            </a:prstGeom>
          </p:spPr>
        </p:pic>
        <p:pic>
          <p:nvPicPr>
            <p:cNvPr id="45" name="Picture 44" descr="A bug on a leaf&#10;&#10;Description automatically generated">
              <a:extLst>
                <a:ext uri="{FF2B5EF4-FFF2-40B4-BE49-F238E27FC236}">
                  <a16:creationId xmlns:a16="http://schemas.microsoft.com/office/drawing/2014/main" id="{D9BB6E7E-A8B9-9B7E-CA55-3EE102EEF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7751" y="2901981"/>
              <a:ext cx="1225853" cy="1262115"/>
            </a:xfrm>
            <a:prstGeom prst="rect">
              <a:avLst/>
            </a:prstGeom>
          </p:spPr>
        </p:pic>
      </p:grpSp>
      <p:sp>
        <p:nvSpPr>
          <p:cNvPr id="46" name="TextBox 45">
            <a:extLst>
              <a:ext uri="{FF2B5EF4-FFF2-40B4-BE49-F238E27FC236}">
                <a16:creationId xmlns:a16="http://schemas.microsoft.com/office/drawing/2014/main" id="{9A8E8CBB-E71E-32C6-5F47-447C4ACFFD5D}"/>
              </a:ext>
            </a:extLst>
          </p:cNvPr>
          <p:cNvSpPr txBox="1"/>
          <p:nvPr/>
        </p:nvSpPr>
        <p:spPr>
          <a:xfrm>
            <a:off x="1367901" y="3749964"/>
            <a:ext cx="9945642" cy="387927"/>
          </a:xfrm>
          <a:prstGeom prst="rect">
            <a:avLst/>
          </a:prstGeom>
          <a:noFill/>
        </p:spPr>
        <p:txBody>
          <a:bodyPr wrap="square" lIns="0" tIns="0" rIns="0" bIns="0" rtlCol="0">
            <a:noAutofit/>
          </a:bodyPr>
          <a:lstStyle/>
          <a:p>
            <a:pPr algn="l"/>
            <a:r>
              <a:rPr lang="vi-VN" b="1">
                <a:solidFill>
                  <a:schemeClr val="tx1"/>
                </a:solidFill>
                <a:latin typeface="Unilever Shilling" panose="020B0502020202020204" pitchFamily="34" charset="77"/>
                <a:cs typeface="Unilever Shilling" panose="020B0502020202020204" pitchFamily="34" charset="77"/>
              </a:rPr>
              <a:t>Output: </a:t>
            </a:r>
            <a:r>
              <a:rPr lang="vi-VN">
                <a:solidFill>
                  <a:schemeClr val="tx1"/>
                </a:solidFill>
                <a:latin typeface="Unilever Shilling" panose="020B0502020202020204" pitchFamily="34" charset="77"/>
                <a:cs typeface="Unilever Shilling" panose="020B0502020202020204" pitchFamily="34" charset="77"/>
              </a:rPr>
              <a:t>Nhãn phân loại thuộc 8 loại côn trùng gây hại cho nông nghiệp bao gồm  </a:t>
            </a:r>
            <a:endParaRPr lang="en-US" err="1">
              <a:solidFill>
                <a:schemeClr val="tx1"/>
              </a:solidFill>
              <a:latin typeface="Unilever Shilling" panose="020B0502020202020204" pitchFamily="34" charset="77"/>
              <a:cs typeface="Unilever Shilling" panose="020B0502020202020204" pitchFamily="34" charset="77"/>
            </a:endParaRPr>
          </a:p>
        </p:txBody>
      </p:sp>
      <p:sp>
        <p:nvSpPr>
          <p:cNvPr id="47" name="TextBox 46">
            <a:extLst>
              <a:ext uri="{FF2B5EF4-FFF2-40B4-BE49-F238E27FC236}">
                <a16:creationId xmlns:a16="http://schemas.microsoft.com/office/drawing/2014/main" id="{A1603397-94FA-16EF-30FB-9BC71F0CBFE3}"/>
              </a:ext>
            </a:extLst>
          </p:cNvPr>
          <p:cNvSpPr txBox="1"/>
          <p:nvPr/>
        </p:nvSpPr>
        <p:spPr>
          <a:xfrm>
            <a:off x="1378057" y="4247364"/>
            <a:ext cx="1864826" cy="1667992"/>
          </a:xfrm>
          <a:prstGeom prst="rect">
            <a:avLst/>
          </a:prstGeom>
          <a:noFill/>
        </p:spPr>
        <p:txBody>
          <a:bodyPr wrap="square" lIns="0" tIns="0" rIns="0" bIns="0" rtlCol="0">
            <a:noAutofit/>
          </a:bodyPr>
          <a:lstStyle/>
          <a:p>
            <a:pPr algn="l">
              <a:lnSpc>
                <a:spcPct val="150000"/>
              </a:lnSpc>
            </a:pPr>
            <a:r>
              <a:rPr lang="vi-VN" i="1">
                <a:latin typeface="Unilever Shilling" panose="020B0502020202020204" pitchFamily="34" charset="77"/>
                <a:cs typeface="Unilever Shilling" panose="020B0502020202020204" pitchFamily="34" charset="77"/>
              </a:rPr>
              <a:t>1. B</a:t>
            </a:r>
            <a:r>
              <a:rPr lang="en-US" i="1">
                <a:solidFill>
                  <a:schemeClr val="tx1"/>
                </a:solidFill>
                <a:latin typeface="Unilever Shilling" panose="020B0502020202020204" pitchFamily="34" charset="77"/>
                <a:cs typeface="Unilever Shilling" panose="020B0502020202020204" pitchFamily="34" charset="77"/>
              </a:rPr>
              <a:t>ọ </a:t>
            </a:r>
            <a:r>
              <a:rPr lang="en-US" i="1" err="1">
                <a:solidFill>
                  <a:schemeClr val="tx1"/>
                </a:solidFill>
                <a:latin typeface="Unilever Shilling" panose="020B0502020202020204" pitchFamily="34" charset="77"/>
                <a:cs typeface="Unilever Shilling" panose="020B0502020202020204" pitchFamily="34" charset="77"/>
              </a:rPr>
              <a:t>rùa</a:t>
            </a:r>
            <a:r>
              <a:rPr lang="en-US" i="1">
                <a:solidFill>
                  <a:schemeClr val="tx1"/>
                </a:solidFill>
                <a:latin typeface="Unilever Shilling" panose="020B0502020202020204" pitchFamily="34" charset="77"/>
                <a:cs typeface="Unilever Shilling" panose="020B0502020202020204" pitchFamily="34" charset="77"/>
              </a:rPr>
              <a:t> 28 </a:t>
            </a:r>
            <a:r>
              <a:rPr lang="en-US" i="1" err="1">
                <a:solidFill>
                  <a:schemeClr val="tx1"/>
                </a:solidFill>
                <a:latin typeface="Unilever Shilling" panose="020B0502020202020204" pitchFamily="34" charset="77"/>
                <a:cs typeface="Unilever Shilling" panose="020B0502020202020204" pitchFamily="34" charset="77"/>
              </a:rPr>
              <a:t>chấm</a:t>
            </a:r>
            <a:endParaRPr lang="vi-VN" i="1">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a:latin typeface="Unilever Shilling" panose="020B0502020202020204" pitchFamily="34" charset="77"/>
                <a:cs typeface="Unilever Shilling" panose="020B0502020202020204" pitchFamily="34" charset="77"/>
              </a:rPr>
              <a:t>2. S</a:t>
            </a:r>
            <a:r>
              <a:rPr lang="en-US" i="1" err="1">
                <a:solidFill>
                  <a:schemeClr val="tx1"/>
                </a:solidFill>
                <a:latin typeface="Unilever Shilling" panose="020B0502020202020204" pitchFamily="34" charset="77"/>
                <a:cs typeface="Unilever Shilling" panose="020B0502020202020204" pitchFamily="34" charset="77"/>
              </a:rPr>
              <a:t>âu</a:t>
            </a:r>
            <a:r>
              <a:rPr lang="en-US" i="1">
                <a:solidFill>
                  <a:schemeClr val="tx1"/>
                </a:solidFill>
                <a:latin typeface="Unilever Shilling" panose="020B0502020202020204" pitchFamily="34" charset="77"/>
                <a:cs typeface="Unilever Shilling" panose="020B0502020202020204" pitchFamily="34" charset="77"/>
              </a:rPr>
              <a:t> </a:t>
            </a:r>
            <a:r>
              <a:rPr lang="en-US" i="1" err="1">
                <a:solidFill>
                  <a:schemeClr val="tx1"/>
                </a:solidFill>
                <a:latin typeface="Unilever Shilling" panose="020B0502020202020204" pitchFamily="34" charset="77"/>
                <a:cs typeface="Unilever Shilling" panose="020B0502020202020204" pitchFamily="34" charset="77"/>
              </a:rPr>
              <a:t>xám</a:t>
            </a:r>
            <a:endParaRPr lang="vi-VN" i="1">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a:latin typeface="Unilever Shilling" panose="020B0502020202020204" pitchFamily="34" charset="77"/>
                <a:cs typeface="Unilever Shilling" panose="020B0502020202020204" pitchFamily="34" charset="77"/>
              </a:rPr>
              <a:t>3. B</a:t>
            </a:r>
            <a:r>
              <a:rPr lang="en-US" i="1">
                <a:solidFill>
                  <a:schemeClr val="tx1"/>
                </a:solidFill>
                <a:latin typeface="Unilever Shilling" panose="020B0502020202020204" pitchFamily="34" charset="77"/>
                <a:cs typeface="Unilever Shilling" panose="020B0502020202020204" pitchFamily="34" charset="77"/>
              </a:rPr>
              <a:t>ọ </a:t>
            </a:r>
            <a:r>
              <a:rPr lang="en-US" i="1" err="1">
                <a:solidFill>
                  <a:schemeClr val="tx1"/>
                </a:solidFill>
                <a:latin typeface="Unilever Shilling" panose="020B0502020202020204" pitchFamily="34" charset="77"/>
                <a:cs typeface="Unilever Shilling" panose="020B0502020202020204" pitchFamily="34" charset="77"/>
              </a:rPr>
              <a:t>xít</a:t>
            </a:r>
            <a:r>
              <a:rPr lang="en-US" i="1">
                <a:solidFill>
                  <a:schemeClr val="tx1"/>
                </a:solidFill>
                <a:latin typeface="Unilever Shilling" panose="020B0502020202020204" pitchFamily="34" charset="77"/>
                <a:cs typeface="Unilever Shilling" panose="020B0502020202020204" pitchFamily="34" charset="77"/>
              </a:rPr>
              <a:t> </a:t>
            </a:r>
            <a:r>
              <a:rPr lang="en-US" i="1" err="1">
                <a:solidFill>
                  <a:schemeClr val="tx1"/>
                </a:solidFill>
                <a:latin typeface="Unilever Shilling" panose="020B0502020202020204" pitchFamily="34" charset="77"/>
                <a:cs typeface="Unilever Shilling" panose="020B0502020202020204" pitchFamily="34" charset="77"/>
              </a:rPr>
              <a:t>nâu</a:t>
            </a:r>
            <a:r>
              <a:rPr lang="en-US" i="1">
                <a:solidFill>
                  <a:schemeClr val="tx1"/>
                </a:solidFill>
                <a:latin typeface="Unilever Shilling" panose="020B0502020202020204" pitchFamily="34" charset="77"/>
                <a:cs typeface="Unilever Shilling" panose="020B0502020202020204" pitchFamily="34" charset="77"/>
              </a:rPr>
              <a:t> </a:t>
            </a:r>
            <a:r>
              <a:rPr lang="en-US" i="1" err="1">
                <a:solidFill>
                  <a:schemeClr val="tx1"/>
                </a:solidFill>
                <a:latin typeface="Unilever Shilling" panose="020B0502020202020204" pitchFamily="34" charset="77"/>
                <a:cs typeface="Unilever Shilling" panose="020B0502020202020204" pitchFamily="34" charset="77"/>
              </a:rPr>
              <a:t>dài</a:t>
            </a:r>
            <a:endParaRPr lang="vi-VN" i="1">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a:latin typeface="Unilever Shilling" panose="020B0502020202020204" pitchFamily="34" charset="77"/>
                <a:cs typeface="Unilever Shilling" panose="020B0502020202020204" pitchFamily="34" charset="77"/>
              </a:rPr>
              <a:t>4. S</a:t>
            </a:r>
            <a:r>
              <a:rPr lang="en-US" i="1" err="1">
                <a:solidFill>
                  <a:schemeClr val="tx1"/>
                </a:solidFill>
                <a:latin typeface="Unilever Shilling" panose="020B0502020202020204" pitchFamily="34" charset="77"/>
                <a:cs typeface="Unilever Shilling" panose="020B0502020202020204" pitchFamily="34" charset="77"/>
              </a:rPr>
              <a:t>âu</a:t>
            </a:r>
            <a:r>
              <a:rPr lang="en-US" i="1">
                <a:solidFill>
                  <a:schemeClr val="tx1"/>
                </a:solidFill>
                <a:latin typeface="Unilever Shilling" panose="020B0502020202020204" pitchFamily="34" charset="77"/>
                <a:cs typeface="Unilever Shilling" panose="020B0502020202020204" pitchFamily="34" charset="77"/>
              </a:rPr>
              <a:t> </a:t>
            </a:r>
            <a:r>
              <a:rPr lang="en-US" i="1" err="1">
                <a:solidFill>
                  <a:schemeClr val="tx1"/>
                </a:solidFill>
                <a:latin typeface="Unilever Shilling" panose="020B0502020202020204" pitchFamily="34" charset="77"/>
                <a:cs typeface="Unilever Shilling" panose="020B0502020202020204" pitchFamily="34" charset="77"/>
              </a:rPr>
              <a:t>bắp</a:t>
            </a:r>
            <a:r>
              <a:rPr lang="en-US" i="1">
                <a:solidFill>
                  <a:schemeClr val="tx1"/>
                </a:solidFill>
                <a:latin typeface="Unilever Shilling" panose="020B0502020202020204" pitchFamily="34" charset="77"/>
                <a:cs typeface="Unilever Shilling" panose="020B0502020202020204" pitchFamily="34" charset="77"/>
              </a:rPr>
              <a:t> </a:t>
            </a:r>
            <a:r>
              <a:rPr lang="en-US" i="1" err="1">
                <a:solidFill>
                  <a:schemeClr val="tx1"/>
                </a:solidFill>
                <a:latin typeface="Unilever Shilling" panose="020B0502020202020204" pitchFamily="34" charset="77"/>
                <a:cs typeface="Unilever Shilling" panose="020B0502020202020204" pitchFamily="34" charset="77"/>
              </a:rPr>
              <a:t>cải</a:t>
            </a:r>
            <a:endParaRPr lang="en-US" i="1">
              <a:solidFill>
                <a:schemeClr val="tx1"/>
              </a:solidFill>
              <a:latin typeface="Unilever Shilling" panose="020B0502020202020204" pitchFamily="34" charset="77"/>
              <a:cs typeface="Unilever Shilling" panose="020B0502020202020204" pitchFamily="34" charset="77"/>
            </a:endParaRPr>
          </a:p>
        </p:txBody>
      </p:sp>
      <p:sp>
        <p:nvSpPr>
          <p:cNvPr id="48" name="TextBox 47">
            <a:extLst>
              <a:ext uri="{FF2B5EF4-FFF2-40B4-BE49-F238E27FC236}">
                <a16:creationId xmlns:a16="http://schemas.microsoft.com/office/drawing/2014/main" id="{5C958539-2F4F-CEE5-76F9-165A5890DDA7}"/>
              </a:ext>
            </a:extLst>
          </p:cNvPr>
          <p:cNvSpPr txBox="1"/>
          <p:nvPr/>
        </p:nvSpPr>
        <p:spPr>
          <a:xfrm>
            <a:off x="6340722" y="4247364"/>
            <a:ext cx="2990236" cy="1667992"/>
          </a:xfrm>
          <a:prstGeom prst="rect">
            <a:avLst/>
          </a:prstGeom>
          <a:noFill/>
        </p:spPr>
        <p:txBody>
          <a:bodyPr wrap="square" lIns="0" tIns="0" rIns="0" bIns="0" rtlCol="0">
            <a:noAutofit/>
          </a:bodyPr>
          <a:lstStyle/>
          <a:p>
            <a:pPr algn="l">
              <a:lnSpc>
                <a:spcPct val="150000"/>
              </a:lnSpc>
            </a:pPr>
            <a:r>
              <a:rPr lang="vi-VN" i="1">
                <a:latin typeface="Unilever Shilling" panose="020B0502020202020204" pitchFamily="34" charset="77"/>
                <a:cs typeface="Unilever Shilling" panose="020B0502020202020204" pitchFamily="34" charset="77"/>
              </a:rPr>
              <a:t>5. B</a:t>
            </a:r>
            <a:r>
              <a:rPr lang="en-US" i="1">
                <a:solidFill>
                  <a:schemeClr val="tx1"/>
                </a:solidFill>
                <a:latin typeface="Unilever Shilling" panose="020B0502020202020204" pitchFamily="34" charset="77"/>
                <a:cs typeface="Unilever Shilling" panose="020B0502020202020204" pitchFamily="34" charset="77"/>
              </a:rPr>
              <a:t>ọ </a:t>
            </a:r>
            <a:r>
              <a:rPr lang="en-US" i="1" err="1">
                <a:solidFill>
                  <a:schemeClr val="tx1"/>
                </a:solidFill>
                <a:latin typeface="Unilever Shilling" panose="020B0502020202020204" pitchFamily="34" charset="77"/>
                <a:cs typeface="Unilever Shilling" panose="020B0502020202020204" pitchFamily="34" charset="77"/>
              </a:rPr>
              <a:t>xít</a:t>
            </a:r>
            <a:r>
              <a:rPr lang="en-US" i="1">
                <a:solidFill>
                  <a:schemeClr val="tx1"/>
                </a:solidFill>
                <a:latin typeface="Unilever Shilling" panose="020B0502020202020204" pitchFamily="34" charset="77"/>
                <a:cs typeface="Unilever Shilling" panose="020B0502020202020204" pitchFamily="34" charset="77"/>
              </a:rPr>
              <a:t> </a:t>
            </a:r>
            <a:r>
              <a:rPr lang="en-US" i="1" err="1">
                <a:solidFill>
                  <a:schemeClr val="tx1"/>
                </a:solidFill>
                <a:latin typeface="Unilever Shilling" panose="020B0502020202020204" pitchFamily="34" charset="77"/>
                <a:cs typeface="Unilever Shilling" panose="020B0502020202020204" pitchFamily="34" charset="77"/>
              </a:rPr>
              <a:t>hút</a:t>
            </a:r>
            <a:r>
              <a:rPr lang="en-US" i="1">
                <a:solidFill>
                  <a:schemeClr val="tx1"/>
                </a:solidFill>
                <a:latin typeface="Unilever Shilling" panose="020B0502020202020204" pitchFamily="34" charset="77"/>
                <a:cs typeface="Unilever Shilling" panose="020B0502020202020204" pitchFamily="34" charset="77"/>
              </a:rPr>
              <a:t> </a:t>
            </a:r>
            <a:r>
              <a:rPr lang="en-US" i="1" err="1">
                <a:solidFill>
                  <a:schemeClr val="tx1"/>
                </a:solidFill>
                <a:latin typeface="Unilever Shilling" panose="020B0502020202020204" pitchFamily="34" charset="77"/>
                <a:cs typeface="Unilever Shilling" panose="020B0502020202020204" pitchFamily="34" charset="77"/>
              </a:rPr>
              <a:t>máu</a:t>
            </a:r>
            <a:endParaRPr lang="vi-VN" i="1">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a:latin typeface="Unilever Shilling" panose="020B0502020202020204" pitchFamily="34" charset="77"/>
                <a:cs typeface="Unilever Shilling" panose="020B0502020202020204" pitchFamily="34" charset="77"/>
              </a:rPr>
              <a:t>6. R</a:t>
            </a:r>
            <a:r>
              <a:rPr lang="en-US" i="1" err="1">
                <a:solidFill>
                  <a:schemeClr val="tx1"/>
                </a:solidFill>
                <a:latin typeface="Unilever Shilling" panose="020B0502020202020204" pitchFamily="34" charset="77"/>
                <a:cs typeface="Unilever Shilling" panose="020B0502020202020204" pitchFamily="34" charset="77"/>
              </a:rPr>
              <a:t>uồi</a:t>
            </a:r>
            <a:r>
              <a:rPr lang="en-US" i="1">
                <a:solidFill>
                  <a:schemeClr val="tx1"/>
                </a:solidFill>
                <a:latin typeface="Unilever Shilling" panose="020B0502020202020204" pitchFamily="34" charset="77"/>
                <a:cs typeface="Unilever Shilling" panose="020B0502020202020204" pitchFamily="34" charset="77"/>
              </a:rPr>
              <a:t> </a:t>
            </a:r>
            <a:r>
              <a:rPr lang="en-US" i="1" err="1">
                <a:solidFill>
                  <a:schemeClr val="tx1"/>
                </a:solidFill>
                <a:latin typeface="Unilever Shilling" panose="020B0502020202020204" pitchFamily="34" charset="77"/>
                <a:cs typeface="Unilever Shilling" panose="020B0502020202020204" pitchFamily="34" charset="77"/>
              </a:rPr>
              <a:t>Địa</a:t>
            </a:r>
            <a:r>
              <a:rPr lang="en-US" i="1">
                <a:solidFill>
                  <a:schemeClr val="tx1"/>
                </a:solidFill>
                <a:latin typeface="Unilever Shilling" panose="020B0502020202020204" pitchFamily="34" charset="77"/>
                <a:cs typeface="Unilever Shilling" panose="020B0502020202020204" pitchFamily="34" charset="77"/>
              </a:rPr>
              <a:t> Trung </a:t>
            </a:r>
            <a:r>
              <a:rPr lang="en-US" i="1" err="1">
                <a:solidFill>
                  <a:schemeClr val="tx1"/>
                </a:solidFill>
                <a:latin typeface="Unilever Shilling" panose="020B0502020202020204" pitchFamily="34" charset="77"/>
                <a:cs typeface="Unilever Shilling" panose="020B0502020202020204" pitchFamily="34" charset="77"/>
              </a:rPr>
              <a:t>Hải</a:t>
            </a:r>
            <a:endParaRPr lang="vi-VN" i="1">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a:latin typeface="Unilever Shilling" panose="020B0502020202020204" pitchFamily="34" charset="77"/>
                <a:cs typeface="Unilever Shilling" panose="020B0502020202020204" pitchFamily="34" charset="77"/>
              </a:rPr>
              <a:t>7. B</a:t>
            </a:r>
            <a:r>
              <a:rPr lang="en-US" i="1">
                <a:solidFill>
                  <a:schemeClr val="tx1"/>
                </a:solidFill>
                <a:latin typeface="Unilever Shilling" panose="020B0502020202020204" pitchFamily="34" charset="77"/>
                <a:cs typeface="Unilever Shilling" panose="020B0502020202020204" pitchFamily="34" charset="77"/>
              </a:rPr>
              <a:t>ọ </a:t>
            </a:r>
            <a:r>
              <a:rPr lang="en-US" i="1" err="1">
                <a:solidFill>
                  <a:schemeClr val="tx1"/>
                </a:solidFill>
                <a:latin typeface="Unilever Shilling" panose="020B0502020202020204" pitchFamily="34" charset="77"/>
                <a:cs typeface="Unilever Shilling" panose="020B0502020202020204" pitchFamily="34" charset="77"/>
              </a:rPr>
              <a:t>xít</a:t>
            </a:r>
            <a:endParaRPr lang="vi-VN" i="1">
              <a:solidFill>
                <a:schemeClr val="tx1"/>
              </a:solidFill>
              <a:latin typeface="Unilever Shilling" panose="020B0502020202020204" pitchFamily="34" charset="77"/>
              <a:cs typeface="Unilever Shilling" panose="020B0502020202020204" pitchFamily="34" charset="77"/>
            </a:endParaRPr>
          </a:p>
          <a:p>
            <a:pPr algn="l">
              <a:lnSpc>
                <a:spcPct val="150000"/>
              </a:lnSpc>
            </a:pPr>
            <a:r>
              <a:rPr lang="vi-VN" i="1">
                <a:latin typeface="Unilever Shilling" panose="020B0502020202020204" pitchFamily="34" charset="77"/>
                <a:cs typeface="Unilever Shilling" panose="020B0502020202020204" pitchFamily="34" charset="77"/>
              </a:rPr>
              <a:t>8. B</a:t>
            </a:r>
            <a:r>
              <a:rPr lang="en-US" i="1">
                <a:solidFill>
                  <a:schemeClr val="tx1"/>
                </a:solidFill>
                <a:latin typeface="Unilever Shilling" panose="020B0502020202020204" pitchFamily="34" charset="77"/>
                <a:cs typeface="Unilever Shilling" panose="020B0502020202020204" pitchFamily="34" charset="77"/>
              </a:rPr>
              <a:t>ọ </a:t>
            </a:r>
            <a:r>
              <a:rPr lang="en-US" i="1" err="1">
                <a:solidFill>
                  <a:schemeClr val="tx1"/>
                </a:solidFill>
                <a:latin typeface="Unilever Shilling" panose="020B0502020202020204" pitchFamily="34" charset="77"/>
                <a:cs typeface="Unilever Shilling" panose="020B0502020202020204" pitchFamily="34" charset="77"/>
              </a:rPr>
              <a:t>nhảy</a:t>
            </a:r>
            <a:endParaRPr lang="en-US" i="1">
              <a:solidFill>
                <a:schemeClr val="tx1"/>
              </a:solidFill>
              <a:latin typeface="Unilever Shilling" panose="020B0502020202020204" pitchFamily="34" charset="77"/>
              <a:cs typeface="Unilever Shilling" panose="020B0502020202020204" pitchFamily="34" charset="77"/>
            </a:endParaRPr>
          </a:p>
        </p:txBody>
      </p:sp>
    </p:spTree>
    <p:extLst>
      <p:ext uri="{BB962C8B-B14F-4D97-AF65-F5344CB8AC3E}">
        <p14:creationId xmlns:p14="http://schemas.microsoft.com/office/powerpoint/2010/main" val="400979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077138" y="232805"/>
            <a:ext cx="3538331" cy="387400"/>
          </a:xfrm>
          <a:prstGeom prst="rect">
            <a:avLst/>
          </a:prstGeom>
          <a:noFill/>
        </p:spPr>
        <p:txBody>
          <a:bodyPr wrap="square" lIns="0" tIns="0" rIns="0" bIns="0" rtlCol="0">
            <a:noAutofit/>
          </a:bodyPr>
          <a:lstStyle/>
          <a:p>
            <a:pPr algn="l"/>
            <a:r>
              <a:rPr lang="vi-VN" sz="2400" b="1">
                <a:solidFill>
                  <a:schemeClr val="tx2"/>
                </a:solidFill>
                <a:latin typeface="Unilever Shilling" panose="020B0502020202020204" pitchFamily="34" charset="77"/>
                <a:cs typeface="Unilever Shilling" panose="020B0502020202020204" pitchFamily="34" charset="77"/>
              </a:rPr>
              <a:t>Giới Thiệu Bài Toán</a:t>
            </a:r>
            <a:endParaRPr lang="en-US" sz="24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
        <p:nvSpPr>
          <p:cNvPr id="14" name="Rectangle: Rounded Corners 13">
            <a:extLst>
              <a:ext uri="{FF2B5EF4-FFF2-40B4-BE49-F238E27FC236}">
                <a16:creationId xmlns:a16="http://schemas.microsoft.com/office/drawing/2014/main" id="{08344528-DFB6-03EB-E74F-7A084A6D1F4D}"/>
              </a:ext>
            </a:extLst>
          </p:cNvPr>
          <p:cNvSpPr/>
          <p:nvPr/>
        </p:nvSpPr>
        <p:spPr>
          <a:xfrm>
            <a:off x="1077138" y="858741"/>
            <a:ext cx="10587425" cy="103366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vi-VN">
                <a:solidFill>
                  <a:schemeClr val="tx1"/>
                </a:solidFill>
                <a:latin typeface="Unilever Shilling" panose="020B0502020202020204" pitchFamily="34" charset="77"/>
                <a:cs typeface="Unilever Shilling" panose="020B0502020202020204" pitchFamily="34" charset="77"/>
              </a:rPr>
              <a:t>Xây dựng và huấn luyện các mô hình máy học </a:t>
            </a:r>
            <a:r>
              <a:rPr lang="en-US">
                <a:solidFill>
                  <a:schemeClr val="tx1"/>
                </a:solidFill>
                <a:latin typeface="Unilever Shilling" panose="020B0502020202020204" pitchFamily="34" charset="77"/>
                <a:cs typeface="Unilever Shilling" panose="020B0502020202020204" pitchFamily="34" charset="77"/>
              </a:rPr>
              <a:t>phân loại </a:t>
            </a:r>
            <a:r>
              <a:rPr lang="vi-VN">
                <a:solidFill>
                  <a:schemeClr val="tx1"/>
                </a:solidFill>
                <a:latin typeface="Unilever Shilling" panose="020B0502020202020204" pitchFamily="34" charset="77"/>
                <a:cs typeface="Unilever Shilling" panose="020B0502020202020204" pitchFamily="34" charset="77"/>
              </a:rPr>
              <a:t>các loài côn trùng gây hại trong nông nghiệp qua tập dữ liệu hình ảnh cho trước. Từ đó tối ưu hiệu năng mô hình và so sánh nhằm đưa ra kết luận mô hình có độ chính xác cao nhất.</a:t>
            </a:r>
            <a:endParaRPr lang="en-US">
              <a:solidFill>
                <a:schemeClr val="tx1"/>
              </a:solidFill>
              <a:latin typeface="Unilever Shilling" panose="020B0502020202020204" pitchFamily="34" charset="77"/>
              <a:cs typeface="Unilever Shilling" panose="020B0502020202020204" pitchFamily="34" charset="77"/>
            </a:endParaRPr>
          </a:p>
        </p:txBody>
      </p:sp>
      <p:grpSp>
        <p:nvGrpSpPr>
          <p:cNvPr id="26" name="Group 25">
            <a:extLst>
              <a:ext uri="{FF2B5EF4-FFF2-40B4-BE49-F238E27FC236}">
                <a16:creationId xmlns:a16="http://schemas.microsoft.com/office/drawing/2014/main" id="{B3821B24-EE12-46AD-A693-31967582E9FE}"/>
              </a:ext>
            </a:extLst>
          </p:cNvPr>
          <p:cNvGrpSpPr/>
          <p:nvPr/>
        </p:nvGrpSpPr>
        <p:grpSpPr>
          <a:xfrm>
            <a:off x="1251360" y="2696832"/>
            <a:ext cx="10238980" cy="2746402"/>
            <a:chOff x="1425583" y="2696832"/>
            <a:chExt cx="10238980" cy="2746402"/>
          </a:xfrm>
        </p:grpSpPr>
        <p:grpSp>
          <p:nvGrpSpPr>
            <p:cNvPr id="2" name="Group 1">
              <a:extLst>
                <a:ext uri="{FF2B5EF4-FFF2-40B4-BE49-F238E27FC236}">
                  <a16:creationId xmlns:a16="http://schemas.microsoft.com/office/drawing/2014/main" id="{A01B90E2-CB56-8F29-D20A-C3A801A8E511}"/>
                </a:ext>
              </a:extLst>
            </p:cNvPr>
            <p:cNvGrpSpPr/>
            <p:nvPr/>
          </p:nvGrpSpPr>
          <p:grpSpPr>
            <a:xfrm>
              <a:off x="1425583" y="2696832"/>
              <a:ext cx="2234317" cy="2746402"/>
              <a:chOff x="1828138" y="2743200"/>
              <a:chExt cx="2234317" cy="2746402"/>
            </a:xfrm>
          </p:grpSpPr>
          <p:sp>
            <p:nvSpPr>
              <p:cNvPr id="15" name="Arrow: Chevron 14">
                <a:extLst>
                  <a:ext uri="{FF2B5EF4-FFF2-40B4-BE49-F238E27FC236}">
                    <a16:creationId xmlns:a16="http://schemas.microsoft.com/office/drawing/2014/main" id="{340DE9DA-7C0B-9411-A7D4-0C4077E8F75B}"/>
                  </a:ext>
                </a:extLst>
              </p:cNvPr>
              <p:cNvSpPr/>
              <p:nvPr/>
            </p:nvSpPr>
            <p:spPr>
              <a:xfrm>
                <a:off x="1828138" y="2743200"/>
                <a:ext cx="2234317" cy="2222391"/>
              </a:xfrm>
              <a:prstGeom prst="chevron">
                <a:avLst>
                  <a:gd name="adj" fmla="val 25278"/>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Chuẩn bị bộ dữ liệu</a:t>
                </a:r>
                <a:endParaRPr lang="en-US" b="1">
                  <a:solidFill>
                    <a:schemeClr val="bg1"/>
                  </a:solidFill>
                  <a:latin typeface="Unilever Shilling" panose="020B0502020202020204"/>
                </a:endParaRPr>
              </a:p>
            </p:txBody>
          </p:sp>
          <p:pic>
            <p:nvPicPr>
              <p:cNvPr id="21" name="Picture 20" descr="A blue and orange gears and a blue cylinder&#10;&#10;Description automatically generated">
                <a:extLst>
                  <a:ext uri="{FF2B5EF4-FFF2-40B4-BE49-F238E27FC236}">
                    <a16:creationId xmlns:a16="http://schemas.microsoft.com/office/drawing/2014/main" id="{FB0C48D0-845B-5404-FF9E-BCFF95D40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837" y="4441576"/>
                <a:ext cx="1048026" cy="1048026"/>
              </a:xfrm>
              <a:prstGeom prst="rect">
                <a:avLst/>
              </a:prstGeom>
            </p:spPr>
          </p:pic>
        </p:grpSp>
        <p:grpSp>
          <p:nvGrpSpPr>
            <p:cNvPr id="3" name="Group 2">
              <a:extLst>
                <a:ext uri="{FF2B5EF4-FFF2-40B4-BE49-F238E27FC236}">
                  <a16:creationId xmlns:a16="http://schemas.microsoft.com/office/drawing/2014/main" id="{D37C4021-81A4-A384-9B89-BB3B05B21DCF}"/>
                </a:ext>
              </a:extLst>
            </p:cNvPr>
            <p:cNvGrpSpPr/>
            <p:nvPr/>
          </p:nvGrpSpPr>
          <p:grpSpPr>
            <a:xfrm>
              <a:off x="5458767" y="2696832"/>
              <a:ext cx="2234317" cy="2621558"/>
              <a:chOff x="3928607" y="2743199"/>
              <a:chExt cx="2234317" cy="2621558"/>
            </a:xfrm>
            <a:noFill/>
          </p:grpSpPr>
          <p:sp>
            <p:nvSpPr>
              <p:cNvPr id="16" name="Arrow: Chevron 15">
                <a:extLst>
                  <a:ext uri="{FF2B5EF4-FFF2-40B4-BE49-F238E27FC236}">
                    <a16:creationId xmlns:a16="http://schemas.microsoft.com/office/drawing/2014/main" id="{C5970193-F7AC-5CB0-2150-4893005DFD71}"/>
                  </a:ext>
                </a:extLst>
              </p:cNvPr>
              <p:cNvSpPr/>
              <p:nvPr/>
            </p:nvSpPr>
            <p:spPr>
              <a:xfrm>
                <a:off x="3928607" y="2743199"/>
                <a:ext cx="2234317" cy="2222391"/>
              </a:xfrm>
              <a:prstGeom prst="chevron">
                <a:avLst>
                  <a:gd name="adj" fmla="val 25278"/>
                </a:avLst>
              </a:prstGeom>
              <a:solidFill>
                <a:schemeClr val="accent4"/>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Xây dựng mô hình máy học</a:t>
                </a:r>
                <a:endParaRPr lang="en-US" b="1">
                  <a:solidFill>
                    <a:schemeClr val="bg1"/>
                  </a:solidFill>
                  <a:latin typeface="Unilever Shilling" panose="020B0502020202020204"/>
                </a:endParaRPr>
              </a:p>
            </p:txBody>
          </p:sp>
          <p:pic>
            <p:nvPicPr>
              <p:cNvPr id="23" name="Picture 22" descr="A brain and computer code&#10;&#10;Description automatically generated with medium confidence">
                <a:extLst>
                  <a:ext uri="{FF2B5EF4-FFF2-40B4-BE49-F238E27FC236}">
                    <a16:creationId xmlns:a16="http://schemas.microsoft.com/office/drawing/2014/main" id="{7A295F3F-9E23-EAD8-D4A5-76DB5999C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2206" y="4566425"/>
                <a:ext cx="798332" cy="798332"/>
              </a:xfrm>
              <a:prstGeom prst="rect">
                <a:avLst/>
              </a:prstGeom>
              <a:grpFill/>
            </p:spPr>
          </p:pic>
        </p:grpSp>
        <p:grpSp>
          <p:nvGrpSpPr>
            <p:cNvPr id="4" name="Group 3">
              <a:extLst>
                <a:ext uri="{FF2B5EF4-FFF2-40B4-BE49-F238E27FC236}">
                  <a16:creationId xmlns:a16="http://schemas.microsoft.com/office/drawing/2014/main" id="{2CA9DBE3-1757-C56B-B682-A2A6389EBFBA}"/>
                </a:ext>
              </a:extLst>
            </p:cNvPr>
            <p:cNvGrpSpPr/>
            <p:nvPr/>
          </p:nvGrpSpPr>
          <p:grpSpPr>
            <a:xfrm>
              <a:off x="7464612" y="2697746"/>
              <a:ext cx="2234317" cy="2612005"/>
              <a:chOff x="6029076" y="2743198"/>
              <a:chExt cx="2234317" cy="2612005"/>
            </a:xfrm>
          </p:grpSpPr>
          <p:sp>
            <p:nvSpPr>
              <p:cNvPr id="17" name="Arrow: Chevron 16">
                <a:extLst>
                  <a:ext uri="{FF2B5EF4-FFF2-40B4-BE49-F238E27FC236}">
                    <a16:creationId xmlns:a16="http://schemas.microsoft.com/office/drawing/2014/main" id="{05F5355A-0024-9C40-D24A-D573BF3FCA79}"/>
                  </a:ext>
                </a:extLst>
              </p:cNvPr>
              <p:cNvSpPr/>
              <p:nvPr/>
            </p:nvSpPr>
            <p:spPr>
              <a:xfrm>
                <a:off x="6029076" y="2743198"/>
                <a:ext cx="2234317" cy="2222391"/>
              </a:xfrm>
              <a:prstGeom prst="chevron">
                <a:avLst>
                  <a:gd name="adj" fmla="val 25278"/>
                </a:avLst>
              </a:prstGeom>
              <a:solidFill>
                <a:schemeClr val="accent3"/>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Huấn luyện &amp; Cải thiện mô hình</a:t>
                </a:r>
                <a:endParaRPr lang="en-US" b="1">
                  <a:solidFill>
                    <a:schemeClr val="bg1"/>
                  </a:solidFill>
                  <a:latin typeface="Unilever Shilling" panose="020B0502020202020204"/>
                </a:endParaRPr>
              </a:p>
            </p:txBody>
          </p:sp>
          <p:pic>
            <p:nvPicPr>
              <p:cNvPr id="25" name="Picture 24" descr="A blue and yellow gears&#10;&#10;Description automatically generated">
                <a:extLst>
                  <a:ext uri="{FF2B5EF4-FFF2-40B4-BE49-F238E27FC236}">
                    <a16:creationId xmlns:a16="http://schemas.microsoft.com/office/drawing/2014/main" id="{3794B5CE-4A4C-7E7F-8612-BEAC2D9F7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2675" y="4575975"/>
                <a:ext cx="779228" cy="779228"/>
              </a:xfrm>
              <a:prstGeom prst="rect">
                <a:avLst/>
              </a:prstGeom>
            </p:spPr>
          </p:pic>
        </p:grpSp>
        <p:grpSp>
          <p:nvGrpSpPr>
            <p:cNvPr id="5" name="Group 4">
              <a:extLst>
                <a:ext uri="{FF2B5EF4-FFF2-40B4-BE49-F238E27FC236}">
                  <a16:creationId xmlns:a16="http://schemas.microsoft.com/office/drawing/2014/main" id="{DDDAC3CB-FD93-1AA7-6667-9B133FDB2FCA}"/>
                </a:ext>
              </a:extLst>
            </p:cNvPr>
            <p:cNvGrpSpPr/>
            <p:nvPr/>
          </p:nvGrpSpPr>
          <p:grpSpPr>
            <a:xfrm>
              <a:off x="9430246" y="2697746"/>
              <a:ext cx="2234317" cy="2561731"/>
              <a:chOff x="8129545" y="2743198"/>
              <a:chExt cx="2234317" cy="2561731"/>
            </a:xfrm>
          </p:grpSpPr>
          <p:sp>
            <p:nvSpPr>
              <p:cNvPr id="18" name="Arrow: Chevron 17">
                <a:extLst>
                  <a:ext uri="{FF2B5EF4-FFF2-40B4-BE49-F238E27FC236}">
                    <a16:creationId xmlns:a16="http://schemas.microsoft.com/office/drawing/2014/main" id="{AD143CA6-CA6A-578E-3F48-49C8D2985792}"/>
                  </a:ext>
                </a:extLst>
              </p:cNvPr>
              <p:cNvSpPr/>
              <p:nvPr/>
            </p:nvSpPr>
            <p:spPr>
              <a:xfrm>
                <a:off x="8129545" y="2743198"/>
                <a:ext cx="2234317" cy="2222391"/>
              </a:xfrm>
              <a:prstGeom prst="chevron">
                <a:avLst>
                  <a:gd name="adj" fmla="val 25278"/>
                </a:avLst>
              </a:prstGeom>
              <a:solidFill>
                <a:schemeClr val="accent5"/>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Đánh giá &amp; So sánh mô hình</a:t>
                </a:r>
                <a:endParaRPr lang="en-US" b="1">
                  <a:solidFill>
                    <a:schemeClr val="bg1"/>
                  </a:solidFill>
                  <a:latin typeface="Unilever Shilling" panose="020B0502020202020204"/>
                </a:endParaRPr>
              </a:p>
            </p:txBody>
          </p:sp>
          <p:pic>
            <p:nvPicPr>
              <p:cNvPr id="27" name="Picture 26" descr="A colorful graphics and graphs&#10;&#10;Description automatically generated with medium confidence">
                <a:extLst>
                  <a:ext uri="{FF2B5EF4-FFF2-40B4-BE49-F238E27FC236}">
                    <a16:creationId xmlns:a16="http://schemas.microsoft.com/office/drawing/2014/main" id="{BDFBD118-1C63-4E10-2C38-27BD904432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3868" y="4566425"/>
                <a:ext cx="738504" cy="738504"/>
              </a:xfrm>
              <a:prstGeom prst="rect">
                <a:avLst/>
              </a:prstGeom>
            </p:spPr>
          </p:pic>
        </p:grpSp>
        <p:grpSp>
          <p:nvGrpSpPr>
            <p:cNvPr id="24" name="Group 23">
              <a:extLst>
                <a:ext uri="{FF2B5EF4-FFF2-40B4-BE49-F238E27FC236}">
                  <a16:creationId xmlns:a16="http://schemas.microsoft.com/office/drawing/2014/main" id="{FE9BBF5C-BDAE-BABA-973C-D0746750EE94}"/>
                </a:ext>
              </a:extLst>
            </p:cNvPr>
            <p:cNvGrpSpPr/>
            <p:nvPr/>
          </p:nvGrpSpPr>
          <p:grpSpPr>
            <a:xfrm>
              <a:off x="3452409" y="2696832"/>
              <a:ext cx="2234317" cy="2667011"/>
              <a:chOff x="2937138" y="2697746"/>
              <a:chExt cx="2234317" cy="2667011"/>
            </a:xfrm>
            <a:noFill/>
          </p:grpSpPr>
          <p:sp>
            <p:nvSpPr>
              <p:cNvPr id="12" name="Arrow: Chevron 11">
                <a:extLst>
                  <a:ext uri="{FF2B5EF4-FFF2-40B4-BE49-F238E27FC236}">
                    <a16:creationId xmlns:a16="http://schemas.microsoft.com/office/drawing/2014/main" id="{22192766-A4D0-B3AE-4503-7B48B991739E}"/>
                  </a:ext>
                </a:extLst>
              </p:cNvPr>
              <p:cNvSpPr/>
              <p:nvPr/>
            </p:nvSpPr>
            <p:spPr>
              <a:xfrm>
                <a:off x="2937138" y="2697746"/>
                <a:ext cx="2234317" cy="2222391"/>
              </a:xfrm>
              <a:prstGeom prst="chevron">
                <a:avLst>
                  <a:gd name="adj" fmla="val 25278"/>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vi-VN" b="1">
                    <a:solidFill>
                      <a:schemeClr val="bg1"/>
                    </a:solidFill>
                  </a:rPr>
                  <a:t>Tiền xử lí &amp; Xuất trích đặc trưng</a:t>
                </a:r>
                <a:endParaRPr lang="en-US" b="1">
                  <a:solidFill>
                    <a:schemeClr val="bg1"/>
                  </a:solidFill>
                  <a:latin typeface="Unilever Shilling" panose="020B0502020202020204"/>
                </a:endParaRPr>
              </a:p>
            </p:txBody>
          </p:sp>
          <p:pic>
            <p:nvPicPr>
              <p:cNvPr id="22" name="Picture 21" descr="A group of squares in different colors&#10;&#10;Description automatically generated">
                <a:extLst>
                  <a:ext uri="{FF2B5EF4-FFF2-40B4-BE49-F238E27FC236}">
                    <a16:creationId xmlns:a16="http://schemas.microsoft.com/office/drawing/2014/main" id="{2BD44E00-5B44-9FFE-306D-5EB998A4E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0269" y="4520973"/>
                <a:ext cx="843784" cy="843784"/>
              </a:xfrm>
              <a:prstGeom prst="rect">
                <a:avLst/>
              </a:prstGeom>
              <a:grpFill/>
            </p:spPr>
          </p:pic>
        </p:grpSp>
      </p:grpSp>
    </p:spTree>
    <p:extLst>
      <p:ext uri="{BB962C8B-B14F-4D97-AF65-F5344CB8AC3E}">
        <p14:creationId xmlns:p14="http://schemas.microsoft.com/office/powerpoint/2010/main" val="2529705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CD47A-3A32-6504-7DEB-A7EBAC8229E0}"/>
              </a:ext>
            </a:extLst>
          </p:cNvPr>
          <p:cNvSpPr txBox="1"/>
          <p:nvPr/>
        </p:nvSpPr>
        <p:spPr>
          <a:xfrm>
            <a:off x="1387239" y="423637"/>
            <a:ext cx="5061269" cy="1882242"/>
          </a:xfrm>
          <a:prstGeom prst="rect">
            <a:avLst/>
          </a:prstGeom>
          <a:noFill/>
        </p:spPr>
        <p:txBody>
          <a:bodyPr wrap="square" lIns="0" tIns="0" rIns="0" bIns="0" rtlCol="0">
            <a:noAutofit/>
          </a:bodyPr>
          <a:lstStyle/>
          <a:p>
            <a:pPr algn="l"/>
            <a:r>
              <a:rPr lang="vi-VN" sz="6000" b="1">
                <a:solidFill>
                  <a:schemeClr val="tx2"/>
                </a:solidFill>
                <a:latin typeface="Unilever Shilling" panose="020B0502020202020204" pitchFamily="34" charset="77"/>
                <a:cs typeface="Unilever Shilling" panose="020B0502020202020204" pitchFamily="34" charset="77"/>
              </a:rPr>
              <a:t>PHƯƠNG PHÁP THỰC HIỆN</a:t>
            </a:r>
            <a:endParaRPr lang="en-US" sz="6000" b="1" err="1">
              <a:solidFill>
                <a:schemeClr val="tx2"/>
              </a:solidFill>
              <a:latin typeface="Unilever Shilling" panose="020B0502020202020204" pitchFamily="34" charset="77"/>
              <a:cs typeface="Unilever Shilling" panose="020B0502020202020204" pitchFamily="34" charset="77"/>
            </a:endParaRPr>
          </a:p>
        </p:txBody>
      </p:sp>
      <p:grpSp>
        <p:nvGrpSpPr>
          <p:cNvPr id="8" name="Group 7">
            <a:extLst>
              <a:ext uri="{FF2B5EF4-FFF2-40B4-BE49-F238E27FC236}">
                <a16:creationId xmlns:a16="http://schemas.microsoft.com/office/drawing/2014/main" id="{0B584802-7ADF-25EE-F65C-E230078EAB04}"/>
              </a:ext>
            </a:extLst>
          </p:cNvPr>
          <p:cNvGrpSpPr/>
          <p:nvPr/>
        </p:nvGrpSpPr>
        <p:grpSpPr>
          <a:xfrm>
            <a:off x="1" y="0"/>
            <a:ext cx="779228" cy="6858001"/>
            <a:chOff x="1" y="0"/>
            <a:chExt cx="779228" cy="6858001"/>
          </a:xfrm>
        </p:grpSpPr>
        <p:sp>
          <p:nvSpPr>
            <p:cNvPr id="9" name="Rectangle 8">
              <a:extLst>
                <a:ext uri="{FF2B5EF4-FFF2-40B4-BE49-F238E27FC236}">
                  <a16:creationId xmlns:a16="http://schemas.microsoft.com/office/drawing/2014/main" id="{CBD41C4F-294F-4D20-ACE6-095A99BF7C5E}"/>
                </a:ext>
              </a:extLst>
            </p:cNvPr>
            <p:cNvSpPr/>
            <p:nvPr/>
          </p:nvSpPr>
          <p:spPr>
            <a:xfrm>
              <a:off x="3715" y="5960386"/>
              <a:ext cx="775514" cy="897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10" name="Rectangle 9">
              <a:extLst>
                <a:ext uri="{FF2B5EF4-FFF2-40B4-BE49-F238E27FC236}">
                  <a16:creationId xmlns:a16="http://schemas.microsoft.com/office/drawing/2014/main" id="{036E2496-D927-DBFF-04BF-4A560748DB24}"/>
                </a:ext>
              </a:extLst>
            </p:cNvPr>
            <p:cNvSpPr/>
            <p:nvPr/>
          </p:nvSpPr>
          <p:spPr>
            <a:xfrm>
              <a:off x="1" y="0"/>
              <a:ext cx="779228" cy="59603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pic>
          <p:nvPicPr>
            <p:cNvPr id="11" name="Picture 10" descr="A blue logo with a black background&#10;&#10;Description automatically generated">
              <a:extLst>
                <a:ext uri="{FF2B5EF4-FFF2-40B4-BE49-F238E27FC236}">
                  <a16:creationId xmlns:a16="http://schemas.microsoft.com/office/drawing/2014/main" id="{75A00D16-9E4C-26FC-260A-A1C4A5CE4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 y="6162262"/>
              <a:ext cx="598724" cy="493863"/>
            </a:xfrm>
            <a:prstGeom prst="rect">
              <a:avLst/>
            </a:prstGeom>
          </p:spPr>
        </p:pic>
      </p:grpSp>
    </p:spTree>
    <p:extLst>
      <p:ext uri="{BB962C8B-B14F-4D97-AF65-F5344CB8AC3E}">
        <p14:creationId xmlns:p14="http://schemas.microsoft.com/office/powerpoint/2010/main" val="121867598"/>
      </p:ext>
    </p:extLst>
  </p:cSld>
  <p:clrMapOvr>
    <a:masterClrMapping/>
  </p:clrMapOvr>
</p:sld>
</file>

<file path=ppt/theme/theme1.xml><?xml version="1.0" encoding="utf-8"?>
<a:theme xmlns:a="http://schemas.openxmlformats.org/drawingml/2006/main" name="Unilever">
  <a:themeElements>
    <a:clrScheme name="Unilver02">
      <a:dk1>
        <a:srgbClr val="000000"/>
      </a:dk1>
      <a:lt1>
        <a:srgbClr val="FFFFFF"/>
      </a:lt1>
      <a:dk2>
        <a:srgbClr val="1F36C7"/>
      </a:dk2>
      <a:lt2>
        <a:srgbClr val="E7E6E6"/>
      </a:lt2>
      <a:accent1>
        <a:srgbClr val="005EEF"/>
      </a:accent1>
      <a:accent2>
        <a:srgbClr val="FFE200"/>
      </a:accent2>
      <a:accent3>
        <a:srgbClr val="FF79C6"/>
      </a:accent3>
      <a:accent4>
        <a:srgbClr val="00D6C3"/>
      </a:accent4>
      <a:accent5>
        <a:srgbClr val="9C44C0"/>
      </a:accent5>
      <a:accent6>
        <a:srgbClr val="FF544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err="1" smtClean="0">
            <a:solidFill>
              <a:schemeClr val="tx1"/>
            </a:solidFill>
            <a:latin typeface="Unilever Shilling" panose="020B0502020202020204" pitchFamily="34" charset="77"/>
            <a:cs typeface="Unilever Shilling" panose="020B0502020202020204" pitchFamily="34" charset="77"/>
          </a:defRPr>
        </a:defPPr>
      </a:lstStyle>
    </a:txDef>
  </a:objectDefaults>
  <a:extraClrSchemeLst/>
  <a:extLst>
    <a:ext uri="{05A4C25C-085E-4340-85A3-A5531E510DB2}">
      <thm15:themeFamily xmlns:thm15="http://schemas.microsoft.com/office/thememl/2012/main" name="Unilever" id="{416B7C32-9245-413A-B3B1-F2A5F85825B7}" vid="{3AA8EB3F-27D8-42F3-A54A-61C11A6917CD}"/>
    </a:ext>
  </a:extLst>
</a:theme>
</file>

<file path=ppt/theme/theme2.xml><?xml version="1.0" encoding="utf-8"?>
<a:theme xmlns:a="http://schemas.openxmlformats.org/drawingml/2006/main" name="Unilever_I&amp;A_VN_Template v2">
  <a:themeElements>
    <a:clrScheme name="Unilver02">
      <a:dk1>
        <a:srgbClr val="000000"/>
      </a:dk1>
      <a:lt1>
        <a:srgbClr val="FFFFFF"/>
      </a:lt1>
      <a:dk2>
        <a:srgbClr val="1F36C7"/>
      </a:dk2>
      <a:lt2>
        <a:srgbClr val="E7E6E6"/>
      </a:lt2>
      <a:accent1>
        <a:srgbClr val="005EEF"/>
      </a:accent1>
      <a:accent2>
        <a:srgbClr val="FFE200"/>
      </a:accent2>
      <a:accent3>
        <a:srgbClr val="FF79C6"/>
      </a:accent3>
      <a:accent4>
        <a:srgbClr val="00D6C3"/>
      </a:accent4>
      <a:accent5>
        <a:srgbClr val="9C44C0"/>
      </a:accent5>
      <a:accent6>
        <a:srgbClr val="FF544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err="1" smtClean="0">
            <a:solidFill>
              <a:schemeClr val="tx1"/>
            </a:solidFill>
            <a:latin typeface="Unilever Shilling" panose="020B0502020202020204" pitchFamily="34" charset="77"/>
            <a:cs typeface="Unilever Shilling" panose="020B0502020202020204" pitchFamily="34" charset="77"/>
          </a:defRPr>
        </a:defPPr>
      </a:lstStyle>
    </a:txDef>
  </a:objectDefaults>
  <a:extraClrSchemeLst/>
  <a:extLst>
    <a:ext uri="{05A4C25C-085E-4340-85A3-A5531E510DB2}">
      <thm15:themeFamily xmlns:thm15="http://schemas.microsoft.com/office/thememl/2012/main" name="Unilever_I&amp;A_VN_Template v2" id="{B35BA37D-A9F3-427C-8E77-69D2DBC98EDE}" vid="{13C80E44-AA0F-47DC-8F67-86752B790710}"/>
    </a:ext>
  </a:extLst>
</a:theme>
</file>

<file path=ppt/theme/theme3.xml><?xml version="1.0" encoding="utf-8"?>
<a:theme xmlns:a="http://schemas.openxmlformats.org/drawingml/2006/main" name="Theme3">
  <a:themeElements>
    <a:clrScheme name="Unilver02">
      <a:dk1>
        <a:srgbClr val="000000"/>
      </a:dk1>
      <a:lt1>
        <a:srgbClr val="FFFFFF"/>
      </a:lt1>
      <a:dk2>
        <a:srgbClr val="1F36C7"/>
      </a:dk2>
      <a:lt2>
        <a:srgbClr val="E7E6E6"/>
      </a:lt2>
      <a:accent1>
        <a:srgbClr val="005EEF"/>
      </a:accent1>
      <a:accent2>
        <a:srgbClr val="FFE200"/>
      </a:accent2>
      <a:accent3>
        <a:srgbClr val="FF79C6"/>
      </a:accent3>
      <a:accent4>
        <a:srgbClr val="00D6C3"/>
      </a:accent4>
      <a:accent5>
        <a:srgbClr val="9C44C0"/>
      </a:accent5>
      <a:accent6>
        <a:srgbClr val="FF544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err="1" smtClean="0">
            <a:solidFill>
              <a:schemeClr val="tx1"/>
            </a:solidFill>
            <a:latin typeface="Unilever Shilling" panose="020B0502020202020204" pitchFamily="34" charset="77"/>
            <a:cs typeface="Unilever Shilling" panose="020B0502020202020204" pitchFamily="34" charset="77"/>
          </a:defRPr>
        </a:defPPr>
      </a:lstStyle>
    </a:txDef>
  </a:objectDefaults>
  <a:extraClrSchemeLst/>
  <a:extLst>
    <a:ext uri="{05A4C25C-085E-4340-85A3-A5531E510DB2}">
      <thm15:themeFamily xmlns:thm15="http://schemas.microsoft.com/office/thememl/2012/main" name="Theme3" id="{755DB29F-4E79-45A2-B72F-98BA18BAF153}" vid="{DA9D38FE-1041-4CA7-A5A3-2A65355473F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PCLT H1'23</Template>
  <TotalTime>0</TotalTime>
  <Words>2303</Words>
  <Application>Microsoft Office PowerPoint</Application>
  <PresentationFormat>Widescreen</PresentationFormat>
  <Paragraphs>334</Paragraphs>
  <Slides>35</Slides>
  <Notes>28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35</vt:i4>
      </vt:variant>
    </vt:vector>
  </HeadingPairs>
  <TitlesOfParts>
    <vt:vector size="49" baseType="lpstr">
      <vt:lpstr>__DM_Sans_0dfae3</vt:lpstr>
      <vt:lpstr>Aptos</vt:lpstr>
      <vt:lpstr>Arial</vt:lpstr>
      <vt:lpstr>Calibri</vt:lpstr>
      <vt:lpstr>Montserrat</vt:lpstr>
      <vt:lpstr>Noteworthy Light</vt:lpstr>
      <vt:lpstr>Rockwell Std</vt:lpstr>
      <vt:lpstr>Unilever DIN Offc Pro</vt:lpstr>
      <vt:lpstr>Unilever Shilling</vt:lpstr>
      <vt:lpstr>Unilever Shilling Medium</vt:lpstr>
      <vt:lpstr>Volte</vt:lpstr>
      <vt:lpstr>Unilever</vt:lpstr>
      <vt:lpstr>Unilever_I&amp;A_VN_Template v2</vt:lpstr>
      <vt:lpstr>Theme3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Thanh Hai Phan</dc:creator>
  <cp:lastModifiedBy>Thanh Hai Phan</cp:lastModifiedBy>
  <cp:revision>2</cp:revision>
  <dcterms:created xsi:type="dcterms:W3CDTF">2024-05-07T13:28:11Z</dcterms:created>
  <dcterms:modified xsi:type="dcterms:W3CDTF">2024-06-26T10:57:16Z</dcterms:modified>
</cp:coreProperties>
</file>